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309"/>
  </p:notesMasterIdLst>
  <p:sldIdLst>
    <p:sldId id="1119" r:id="rId2"/>
    <p:sldId id="1100" r:id="rId3"/>
    <p:sldId id="1290" r:id="rId4"/>
    <p:sldId id="1291" r:id="rId5"/>
    <p:sldId id="1292" r:id="rId6"/>
    <p:sldId id="1293" r:id="rId7"/>
    <p:sldId id="1294" r:id="rId8"/>
    <p:sldId id="1295" r:id="rId9"/>
    <p:sldId id="1296" r:id="rId10"/>
    <p:sldId id="1297" r:id="rId11"/>
    <p:sldId id="1298" r:id="rId12"/>
    <p:sldId id="1299" r:id="rId13"/>
    <p:sldId id="1300" r:id="rId14"/>
    <p:sldId id="1301" r:id="rId15"/>
    <p:sldId id="1302" r:id="rId16"/>
    <p:sldId id="1303" r:id="rId17"/>
    <p:sldId id="1304" r:id="rId18"/>
    <p:sldId id="1305" r:id="rId19"/>
    <p:sldId id="1306" r:id="rId20"/>
    <p:sldId id="1307" r:id="rId21"/>
    <p:sldId id="1308" r:id="rId22"/>
    <p:sldId id="1309" r:id="rId23"/>
    <p:sldId id="1310" r:id="rId24"/>
    <p:sldId id="1311" r:id="rId25"/>
    <p:sldId id="1312" r:id="rId26"/>
    <p:sldId id="1313" r:id="rId27"/>
    <p:sldId id="1314" r:id="rId28"/>
    <p:sldId id="1315" r:id="rId29"/>
    <p:sldId id="1316" r:id="rId30"/>
    <p:sldId id="1317" r:id="rId31"/>
    <p:sldId id="1318" r:id="rId32"/>
    <p:sldId id="1319" r:id="rId33"/>
    <p:sldId id="1320" r:id="rId34"/>
    <p:sldId id="1321" r:id="rId35"/>
    <p:sldId id="1322" r:id="rId36"/>
    <p:sldId id="1323" r:id="rId37"/>
    <p:sldId id="1324" r:id="rId38"/>
    <p:sldId id="1325" r:id="rId39"/>
    <p:sldId id="1326" r:id="rId40"/>
    <p:sldId id="1327" r:id="rId41"/>
    <p:sldId id="1328" r:id="rId42"/>
    <p:sldId id="1329" r:id="rId43"/>
    <p:sldId id="1330" r:id="rId44"/>
    <p:sldId id="1331" r:id="rId45"/>
    <p:sldId id="1332" r:id="rId46"/>
    <p:sldId id="1333" r:id="rId47"/>
    <p:sldId id="1334" r:id="rId48"/>
    <p:sldId id="1335" r:id="rId49"/>
    <p:sldId id="1336" r:id="rId50"/>
    <p:sldId id="1337" r:id="rId51"/>
    <p:sldId id="1338" r:id="rId52"/>
    <p:sldId id="1339" r:id="rId53"/>
    <p:sldId id="1341" r:id="rId54"/>
    <p:sldId id="1342" r:id="rId55"/>
    <p:sldId id="1343" r:id="rId56"/>
    <p:sldId id="1344" r:id="rId57"/>
    <p:sldId id="1468" r:id="rId58"/>
    <p:sldId id="1473" r:id="rId59"/>
    <p:sldId id="1467" r:id="rId60"/>
    <p:sldId id="1345" r:id="rId61"/>
    <p:sldId id="1346" r:id="rId62"/>
    <p:sldId id="1347" r:id="rId63"/>
    <p:sldId id="1348" r:id="rId64"/>
    <p:sldId id="1349" r:id="rId65"/>
    <p:sldId id="1350" r:id="rId66"/>
    <p:sldId id="1351" r:id="rId67"/>
    <p:sldId id="1352" r:id="rId68"/>
    <p:sldId id="1353" r:id="rId69"/>
    <p:sldId id="1354" r:id="rId70"/>
    <p:sldId id="1355" r:id="rId71"/>
    <p:sldId id="1356" r:id="rId72"/>
    <p:sldId id="1357" r:id="rId73"/>
    <p:sldId id="1358" r:id="rId74"/>
    <p:sldId id="1359" r:id="rId75"/>
    <p:sldId id="1360" r:id="rId76"/>
    <p:sldId id="1361" r:id="rId77"/>
    <p:sldId id="1362" r:id="rId78"/>
    <p:sldId id="1363" r:id="rId79"/>
    <p:sldId id="1364" r:id="rId80"/>
    <p:sldId id="1365" r:id="rId81"/>
    <p:sldId id="1469" r:id="rId82"/>
    <p:sldId id="1366" r:id="rId83"/>
    <p:sldId id="1367" r:id="rId84"/>
    <p:sldId id="1368" r:id="rId85"/>
    <p:sldId id="1369" r:id="rId86"/>
    <p:sldId id="1370" r:id="rId87"/>
    <p:sldId id="1371" r:id="rId88"/>
    <p:sldId id="1372" r:id="rId89"/>
    <p:sldId id="1373" r:id="rId90"/>
    <p:sldId id="1374" r:id="rId91"/>
    <p:sldId id="1375" r:id="rId92"/>
    <p:sldId id="1376" r:id="rId93"/>
    <p:sldId id="1377" r:id="rId94"/>
    <p:sldId id="1378" r:id="rId95"/>
    <p:sldId id="1379" r:id="rId96"/>
    <p:sldId id="1380" r:id="rId97"/>
    <p:sldId id="1381" r:id="rId98"/>
    <p:sldId id="1382" r:id="rId99"/>
    <p:sldId id="1383" r:id="rId100"/>
    <p:sldId id="1384" r:id="rId101"/>
    <p:sldId id="1385" r:id="rId102"/>
    <p:sldId id="1386" r:id="rId103"/>
    <p:sldId id="1387" r:id="rId104"/>
    <p:sldId id="1470" r:id="rId105"/>
    <p:sldId id="1388" r:id="rId106"/>
    <p:sldId id="1389" r:id="rId107"/>
    <p:sldId id="1390" r:id="rId108"/>
    <p:sldId id="1391" r:id="rId109"/>
    <p:sldId id="1392" r:id="rId110"/>
    <p:sldId id="1393" r:id="rId111"/>
    <p:sldId id="1394" r:id="rId112"/>
    <p:sldId id="1395" r:id="rId113"/>
    <p:sldId id="1396" r:id="rId114"/>
    <p:sldId id="1397" r:id="rId115"/>
    <p:sldId id="1398" r:id="rId116"/>
    <p:sldId id="1399" r:id="rId117"/>
    <p:sldId id="1400" r:id="rId118"/>
    <p:sldId id="1401" r:id="rId119"/>
    <p:sldId id="1402" r:id="rId120"/>
    <p:sldId id="281" r:id="rId121"/>
    <p:sldId id="1450" r:id="rId122"/>
    <p:sldId id="1451" r:id="rId123"/>
    <p:sldId id="1452" r:id="rId124"/>
    <p:sldId id="1453" r:id="rId125"/>
    <p:sldId id="1454" r:id="rId126"/>
    <p:sldId id="1455" r:id="rId127"/>
    <p:sldId id="1456" r:id="rId128"/>
    <p:sldId id="296" r:id="rId129"/>
    <p:sldId id="297" r:id="rId130"/>
    <p:sldId id="298" r:id="rId131"/>
    <p:sldId id="299" r:id="rId132"/>
    <p:sldId id="300" r:id="rId133"/>
    <p:sldId id="301" r:id="rId134"/>
    <p:sldId id="302" r:id="rId135"/>
    <p:sldId id="303" r:id="rId136"/>
    <p:sldId id="304" r:id="rId137"/>
    <p:sldId id="307" r:id="rId138"/>
    <p:sldId id="306" r:id="rId139"/>
    <p:sldId id="308" r:id="rId140"/>
    <p:sldId id="309" r:id="rId141"/>
    <p:sldId id="310" r:id="rId142"/>
    <p:sldId id="311" r:id="rId143"/>
    <p:sldId id="312" r:id="rId144"/>
    <p:sldId id="313" r:id="rId145"/>
    <p:sldId id="314" r:id="rId146"/>
    <p:sldId id="315" r:id="rId147"/>
    <p:sldId id="316" r:id="rId148"/>
    <p:sldId id="317" r:id="rId149"/>
    <p:sldId id="320" r:id="rId150"/>
    <p:sldId id="321" r:id="rId151"/>
    <p:sldId id="322" r:id="rId152"/>
    <p:sldId id="323" r:id="rId153"/>
    <p:sldId id="324" r:id="rId154"/>
    <p:sldId id="325" r:id="rId155"/>
    <p:sldId id="875" r:id="rId156"/>
    <p:sldId id="877" r:id="rId157"/>
    <p:sldId id="876" r:id="rId158"/>
    <p:sldId id="295" r:id="rId159"/>
    <p:sldId id="327" r:id="rId160"/>
    <p:sldId id="328" r:id="rId161"/>
    <p:sldId id="329" r:id="rId162"/>
    <p:sldId id="330" r:id="rId163"/>
    <p:sldId id="332" r:id="rId164"/>
    <p:sldId id="866" r:id="rId165"/>
    <p:sldId id="873" r:id="rId166"/>
    <p:sldId id="874" r:id="rId167"/>
    <p:sldId id="536" r:id="rId168"/>
    <p:sldId id="593" r:id="rId169"/>
    <p:sldId id="620" r:id="rId170"/>
    <p:sldId id="622" r:id="rId171"/>
    <p:sldId id="623" r:id="rId172"/>
    <p:sldId id="630" r:id="rId173"/>
    <p:sldId id="614" r:id="rId174"/>
    <p:sldId id="615" r:id="rId175"/>
    <p:sldId id="616" r:id="rId176"/>
    <p:sldId id="617" r:id="rId177"/>
    <p:sldId id="1403" r:id="rId178"/>
    <p:sldId id="619" r:id="rId179"/>
    <p:sldId id="1404" r:id="rId180"/>
    <p:sldId id="1405" r:id="rId181"/>
    <p:sldId id="1406" r:id="rId182"/>
    <p:sldId id="588" r:id="rId183"/>
    <p:sldId id="595" r:id="rId184"/>
    <p:sldId id="611" r:id="rId185"/>
    <p:sldId id="600" r:id="rId186"/>
    <p:sldId id="592" r:id="rId187"/>
    <p:sldId id="596" r:id="rId188"/>
    <p:sldId id="601" r:id="rId189"/>
    <p:sldId id="594" r:id="rId190"/>
    <p:sldId id="602" r:id="rId191"/>
    <p:sldId id="603" r:id="rId192"/>
    <p:sldId id="604" r:id="rId193"/>
    <p:sldId id="605" r:id="rId194"/>
    <p:sldId id="1412" r:id="rId195"/>
    <p:sldId id="1416" r:id="rId196"/>
    <p:sldId id="744" r:id="rId197"/>
    <p:sldId id="749" r:id="rId198"/>
    <p:sldId id="752" r:id="rId199"/>
    <p:sldId id="753" r:id="rId200"/>
    <p:sldId id="754" r:id="rId201"/>
    <p:sldId id="755" r:id="rId202"/>
    <p:sldId id="746" r:id="rId203"/>
    <p:sldId id="759" r:id="rId204"/>
    <p:sldId id="760" r:id="rId205"/>
    <p:sldId id="761" r:id="rId206"/>
    <p:sldId id="887" r:id="rId207"/>
    <p:sldId id="888" r:id="rId208"/>
    <p:sldId id="889" r:id="rId209"/>
    <p:sldId id="890" r:id="rId210"/>
    <p:sldId id="891" r:id="rId211"/>
    <p:sldId id="892" r:id="rId212"/>
    <p:sldId id="893" r:id="rId213"/>
    <p:sldId id="894" r:id="rId214"/>
    <p:sldId id="895" r:id="rId215"/>
    <p:sldId id="896" r:id="rId216"/>
    <p:sldId id="897" r:id="rId217"/>
    <p:sldId id="898" r:id="rId218"/>
    <p:sldId id="903" r:id="rId219"/>
    <p:sldId id="905" r:id="rId220"/>
    <p:sldId id="904" r:id="rId221"/>
    <p:sldId id="740" r:id="rId222"/>
    <p:sldId id="742" r:id="rId223"/>
    <p:sldId id="926" r:id="rId224"/>
    <p:sldId id="927" r:id="rId225"/>
    <p:sldId id="928" r:id="rId226"/>
    <p:sldId id="1417" r:id="rId227"/>
    <p:sldId id="1418" r:id="rId228"/>
    <p:sldId id="1419" r:id="rId229"/>
    <p:sldId id="1420" r:id="rId230"/>
    <p:sldId id="1422" r:id="rId231"/>
    <p:sldId id="932" r:id="rId232"/>
    <p:sldId id="933" r:id="rId233"/>
    <p:sldId id="934" r:id="rId234"/>
    <p:sldId id="935" r:id="rId235"/>
    <p:sldId id="939" r:id="rId236"/>
    <p:sldId id="748" r:id="rId237"/>
    <p:sldId id="924" r:id="rId238"/>
    <p:sldId id="923" r:id="rId239"/>
    <p:sldId id="1425" r:id="rId240"/>
    <p:sldId id="1426" r:id="rId241"/>
    <p:sldId id="1427" r:id="rId242"/>
    <p:sldId id="805" r:id="rId243"/>
    <p:sldId id="808" r:id="rId244"/>
    <p:sldId id="809" r:id="rId245"/>
    <p:sldId id="810" r:id="rId246"/>
    <p:sldId id="811" r:id="rId247"/>
    <p:sldId id="812" r:id="rId248"/>
    <p:sldId id="1428" r:id="rId249"/>
    <p:sldId id="1429" r:id="rId250"/>
    <p:sldId id="289" r:id="rId251"/>
    <p:sldId id="290" r:id="rId252"/>
    <p:sldId id="291" r:id="rId253"/>
    <p:sldId id="292" r:id="rId254"/>
    <p:sldId id="293" r:id="rId255"/>
    <p:sldId id="1430" r:id="rId256"/>
    <p:sldId id="284" r:id="rId257"/>
    <p:sldId id="1431" r:id="rId258"/>
    <p:sldId id="286" r:id="rId259"/>
    <p:sldId id="1432" r:id="rId260"/>
    <p:sldId id="1433" r:id="rId261"/>
    <p:sldId id="288" r:id="rId262"/>
    <p:sldId id="1434" r:id="rId263"/>
    <p:sldId id="258" r:id="rId264"/>
    <p:sldId id="259" r:id="rId265"/>
    <p:sldId id="260" r:id="rId266"/>
    <p:sldId id="1471" r:id="rId267"/>
    <p:sldId id="261" r:id="rId268"/>
    <p:sldId id="263" r:id="rId269"/>
    <p:sldId id="264" r:id="rId270"/>
    <p:sldId id="265" r:id="rId271"/>
    <p:sldId id="270" r:id="rId272"/>
    <p:sldId id="271" r:id="rId273"/>
    <p:sldId id="272" r:id="rId274"/>
    <p:sldId id="273" r:id="rId275"/>
    <p:sldId id="274" r:id="rId276"/>
    <p:sldId id="275" r:id="rId277"/>
    <p:sldId id="276" r:id="rId278"/>
    <p:sldId id="277" r:id="rId279"/>
    <p:sldId id="278" r:id="rId280"/>
    <p:sldId id="279" r:id="rId281"/>
    <p:sldId id="280" r:id="rId282"/>
    <p:sldId id="1435" r:id="rId283"/>
    <p:sldId id="1436" r:id="rId284"/>
    <p:sldId id="283" r:id="rId285"/>
    <p:sldId id="1437" r:id="rId286"/>
    <p:sldId id="285" r:id="rId287"/>
    <p:sldId id="1438" r:id="rId288"/>
    <p:sldId id="287" r:id="rId289"/>
    <p:sldId id="1439" r:id="rId290"/>
    <p:sldId id="1440" r:id="rId291"/>
    <p:sldId id="1441" r:id="rId292"/>
    <p:sldId id="756" r:id="rId293"/>
    <p:sldId id="1457" r:id="rId294"/>
    <p:sldId id="1458" r:id="rId295"/>
    <p:sldId id="1446" r:id="rId296"/>
    <p:sldId id="1448" r:id="rId297"/>
    <p:sldId id="1459" r:id="rId298"/>
    <p:sldId id="1460" r:id="rId299"/>
    <p:sldId id="1461" r:id="rId300"/>
    <p:sldId id="817" r:id="rId301"/>
    <p:sldId id="820" r:id="rId302"/>
    <p:sldId id="1462" r:id="rId303"/>
    <p:sldId id="1463" r:id="rId304"/>
    <p:sldId id="1464" r:id="rId305"/>
    <p:sldId id="1465" r:id="rId306"/>
    <p:sldId id="1466" r:id="rId307"/>
    <p:sldId id="1472" r:id="rId308"/>
  </p:sldIdLst>
  <p:sldSz cx="9906000" cy="6858000" type="A4"/>
  <p:notesSz cx="9928225" cy="6797675"/>
  <p:embeddedFontLst>
    <p:embeddedFont>
      <p:font typeface="Bahnschrift Condensed" panose="020B0502040204020203" pitchFamily="34" charset="0"/>
      <p:regular r:id="rId310"/>
      <p:bold r:id="rId311"/>
    </p:embeddedFont>
    <p:embeddedFont>
      <p:font typeface="Calibri" panose="020F0502020204030204" pitchFamily="34" charset="0"/>
      <p:regular r:id="rId312"/>
      <p:bold r:id="rId313"/>
      <p:italic r:id="rId314"/>
      <p:boldItalic r:id="rId315"/>
    </p:embeddedFont>
    <p:embeddedFont>
      <p:font typeface="Calibri Light" panose="020F0302020204030204" pitchFamily="34" charset="0"/>
      <p:regular r:id="rId316"/>
      <p:italic r:id="rId317"/>
    </p:embeddedFont>
    <p:embeddedFont>
      <p:font typeface="Candara" panose="020E0502030303020204" pitchFamily="34" charset="0"/>
      <p:regular r:id="rId318"/>
      <p:bold r:id="rId319"/>
      <p:italic r:id="rId320"/>
      <p:boldItalic r:id="rId321"/>
    </p:embeddedFont>
    <p:embeddedFont>
      <p:font typeface="Consolas" panose="020B0609020204030204" pitchFamily="49" charset="0"/>
      <p:regular r:id="rId322"/>
      <p:bold r:id="rId323"/>
      <p:italic r:id="rId324"/>
      <p:boldItalic r:id="rId325"/>
    </p:embeddedFont>
    <p:embeddedFont>
      <p:font typeface="Times" panose="02020603050405020304" pitchFamily="18" charset="0"/>
      <p:regular r:id="rId326"/>
      <p:bold r:id="rId327"/>
      <p:italic r:id="rId328"/>
      <p:boldItalic r:id="rId329"/>
    </p:embeddedFont>
    <p:embeddedFont>
      <p:font typeface="맑은 고딕" panose="020B0503020000020004" pitchFamily="50" charset="-127"/>
      <p:regular r:id="rId330"/>
      <p:bold r:id="rId3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FFCC"/>
    <a:srgbClr val="008BBC"/>
    <a:srgbClr val="F5F5F5"/>
    <a:srgbClr val="A30046"/>
    <a:srgbClr val="FF99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4" autoAdjust="0"/>
    <p:restoredTop sz="95921" autoAdjust="0"/>
  </p:normalViewPr>
  <p:slideViewPr>
    <p:cSldViewPr snapToObjects="1">
      <p:cViewPr varScale="1">
        <p:scale>
          <a:sx n="178" d="100"/>
          <a:sy n="178" d="100"/>
        </p:scale>
        <p:origin x="1400" y="104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font" Target="fonts/font15.fntdata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tableStyles" Target="tableStyles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font" Target="fonts/font6.fntdata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font" Target="fonts/font17.fntdata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font" Target="fonts/font18.fntdata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font" Target="fonts/font8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font" Target="fonts/font19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font" Target="fonts/font9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font" Target="fonts/font20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10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font" Target="fonts/font21.fntdata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11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font" Target="fonts/font1.fntdata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12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font" Target="fonts/font2.fntdata"/><Relationship Id="rId332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font" Target="fonts/font3.fntdata"/><Relationship Id="rId333" Type="http://schemas.openxmlformats.org/officeDocument/2006/relationships/viewProps" Target="view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theme" Target="theme/theme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font" Target="fonts/font5.fntdata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font" Target="fonts/font16.fntdata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font" Target="fonts/font7.fntdata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92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641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9606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8168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779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769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15877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817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440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19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1412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9390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4901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0461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6121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6412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0350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3773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9496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054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76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9034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64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80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7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81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40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8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00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704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99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22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06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10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5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08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51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80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406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34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60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96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31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975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178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0782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21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22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7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894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2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975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530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91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5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7005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585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214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559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038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08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78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75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7973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300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789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2344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732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6820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4066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587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872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146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251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62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1691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910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526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763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8546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726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205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684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224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23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775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095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727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52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7910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059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521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947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813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096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1006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344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6576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1086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0372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391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1927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504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9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2802143" y="6503270"/>
            <a:ext cx="430171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  <a:latin typeface="Arial"/>
                <a:cs typeface="Arial"/>
              </a:rPr>
              <a:t>Copyright ⓒ 2019 LG Electronics. all right reserved.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96" y="6407183"/>
            <a:ext cx="2206964" cy="3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raspberrypi.org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" TargetMode="External"/><Relationship Id="rId2" Type="http://schemas.openxmlformats.org/officeDocument/2006/relationships/hyperlink" Target="https://www.raspberryp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ourceforge.net/projects/win32diskimager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iringpi.com/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7.png"/><Relationship Id="rId5" Type="http://schemas.openxmlformats.org/officeDocument/2006/relationships/image" Target="../media/image108.png"/><Relationship Id="rId4" Type="http://schemas.openxmlformats.org/officeDocument/2006/relationships/oleObject" Target="../embeddings/oleObject1.bin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SD1306" TargetMode="External"/><Relationship Id="rId7" Type="http://schemas.openxmlformats.org/officeDocument/2006/relationships/hyperlink" Target="https://github.com/olikraus/u8glib" TargetMode="External"/><Relationship Id="rId2" Type="http://schemas.openxmlformats.org/officeDocument/2006/relationships/hyperlink" Target="http://bit.ly/UG-2864HLBEG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ikraus/u8glib/wiki" TargetMode="External"/><Relationship Id="rId5" Type="http://schemas.openxmlformats.org/officeDocument/2006/relationships/hyperlink" Target="https://github.com/olikraus/U8glib_Arduino/releases" TargetMode="External"/><Relationship Id="rId4" Type="http://schemas.openxmlformats.org/officeDocument/2006/relationships/hyperlink" Target="http://bit.ly/SSD1306-ChrgPmp" TargetMode="Externa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.png"/><Relationship Id="rId7" Type="http://schemas.openxmlformats.org/officeDocument/2006/relationships/image" Target="../media/image128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30.jpe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spectrum.ieee.org/static/interactive-the-top-programming-languages-2019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14936" y="3944694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ICT </a:t>
            </a:r>
            <a:r>
              <a:rPr lang="ko-KR" altLang="en-US" b="1" kern="0" spc="-150">
                <a:latin typeface="+mn-ea"/>
              </a:rPr>
              <a:t>프로그래밍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3771491" y="4383112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714936" y="2450669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3771491" y="2889087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714936" y="3224614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ko-KR" altLang="en-US" b="1" kern="0" spc="-150">
                <a:latin typeface="+mn-ea"/>
              </a:rPr>
              <a:t>사물 인터넷 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3771491" y="3663032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448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모듈설치쉬움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참고문서도많음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집합 </a:t>
            </a:r>
            <a:r>
              <a:rPr lang="en-US" altLang="ko-KR" sz="2000" b="1">
                <a:latin typeface="+mj-ea"/>
                <a:ea typeface="+mj-ea"/>
              </a:rPr>
              <a:t>(set)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1095" y="2210098"/>
            <a:ext cx="8532386" cy="357525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54215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집합의 연산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686807" y="1683332"/>
            <a:ext cx="8532386" cy="273107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20C43-A639-4613-A179-E531C13AC72F}"/>
              </a:ext>
            </a:extLst>
          </p:cNvPr>
          <p:cNvSpPr txBox="1"/>
          <p:nvPr/>
        </p:nvSpPr>
        <p:spPr>
          <a:xfrm>
            <a:off x="764374" y="4501369"/>
            <a:ext cx="28440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{1, 2, 3, 4, 5, 6, 7}</a:t>
            </a:r>
          </a:p>
          <a:p>
            <a:r>
              <a:rPr lang="en-US" altLang="ko-KR">
                <a:latin typeface="Consolas" panose="020B0609020204030204" pitchFamily="49" charset="0"/>
              </a:rPr>
              <a:t>{1, 2, 3, 4, 5, 6, 7}</a:t>
            </a:r>
          </a:p>
          <a:p>
            <a:r>
              <a:rPr lang="en-US" altLang="ko-KR">
                <a:latin typeface="Consolas" panose="020B0609020204030204" pitchFamily="49" charset="0"/>
              </a:rPr>
              <a:t>{3, 4, 5}</a:t>
            </a:r>
          </a:p>
          <a:p>
            <a:r>
              <a:rPr lang="en-US" altLang="ko-KR">
                <a:latin typeface="Consolas" panose="020B0609020204030204" pitchFamily="49" charset="0"/>
              </a:rPr>
              <a:t>{3, 4, 5}</a:t>
            </a:r>
          </a:p>
          <a:p>
            <a:r>
              <a:rPr lang="en-US" altLang="ko-KR">
                <a:latin typeface="Consolas" panose="020B0609020204030204" pitchFamily="49" charset="0"/>
              </a:rPr>
              <a:t>{1, 2}</a:t>
            </a:r>
          </a:p>
          <a:p>
            <a:r>
              <a:rPr lang="en-US" altLang="ko-KR">
                <a:latin typeface="Consolas" panose="020B0609020204030204" pitchFamily="49" charset="0"/>
              </a:rPr>
              <a:t>{1, 2}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575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데이터를 저장 할 때는 구분 지을수 있는 값을 함께 저장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예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주민등록번호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제품모델번호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구분을 위한 데이터 고유값을 </a:t>
            </a:r>
            <a:r>
              <a:rPr lang="en-US" altLang="ko-KR" b="1">
                <a:latin typeface="+mj-ea"/>
                <a:ea typeface="+mj-ea"/>
              </a:rPr>
              <a:t>Identifier </a:t>
            </a:r>
            <a:r>
              <a:rPr lang="ko-KR" altLang="en-US" b="1">
                <a:latin typeface="+mj-ea"/>
                <a:ea typeface="+mj-ea"/>
              </a:rPr>
              <a:t>또는 </a:t>
            </a:r>
            <a:r>
              <a:rPr lang="en-US" altLang="ko-KR" b="1">
                <a:latin typeface="+mj-ea"/>
                <a:ea typeface="+mj-ea"/>
              </a:rPr>
              <a:t>Key </a:t>
            </a:r>
            <a:r>
              <a:rPr lang="ko-KR" altLang="en-US" b="1">
                <a:latin typeface="+mj-ea"/>
                <a:ea typeface="+mj-ea"/>
              </a:rPr>
              <a:t>라고 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 </a:t>
            </a:r>
            <a:r>
              <a:rPr lang="ko-KR" altLang="en-US" b="1">
                <a:latin typeface="+mj-ea"/>
                <a:ea typeface="+mj-ea"/>
              </a:rPr>
              <a:t>값을 활용 하여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데이터값</a:t>
            </a:r>
            <a:r>
              <a:rPr lang="en-US" altLang="ko-KR" b="1">
                <a:latin typeface="+mj-ea"/>
                <a:ea typeface="+mj-ea"/>
              </a:rPr>
              <a:t>(Value)</a:t>
            </a:r>
            <a:r>
              <a:rPr lang="ko-KR" altLang="en-US" b="1">
                <a:latin typeface="+mj-ea"/>
                <a:ea typeface="+mj-ea"/>
              </a:rPr>
              <a:t>를 관리함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A6683FC3-0EC5-486A-B552-0F89ED117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1402"/>
              </p:ext>
            </p:extLst>
          </p:nvPr>
        </p:nvGraphicFramePr>
        <p:xfrm>
          <a:off x="1503816" y="3320988"/>
          <a:ext cx="6365508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377">
                  <a:extLst>
                    <a:ext uri="{9D8B030D-6E8A-4147-A177-3AD203B41FA5}">
                      <a16:colId xmlns:a16="http://schemas.microsoft.com/office/drawing/2014/main" val="4155437695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796701358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1339722158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35822343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생년월일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성별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438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1963-04-03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서울시 동대문구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8021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이순신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1977-05-02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수원시 팔달구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672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사임당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1995-11-25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인천시 계양구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74793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강감찬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2001-10-22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성남시 분당구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남</a:t>
                      </a:r>
                      <a:endParaRPr lang="en-US" alt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45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6946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value</a:t>
            </a:r>
            <a:r>
              <a:rPr lang="ko-KR" altLang="en-US" b="1">
                <a:latin typeface="+mj-ea"/>
                <a:ea typeface="+mj-ea"/>
              </a:rPr>
              <a:t>를 매칭하여 </a:t>
            </a:r>
            <a:r>
              <a:rPr lang="en-US" altLang="ko-KR" b="1">
                <a:latin typeface="+mj-ea"/>
                <a:ea typeface="+mj-ea"/>
              </a:rPr>
              <a:t>key</a:t>
            </a:r>
            <a:r>
              <a:rPr lang="ko-KR" altLang="en-US" b="1">
                <a:latin typeface="+mj-ea"/>
                <a:ea typeface="+mj-ea"/>
              </a:rPr>
              <a:t>로 </a:t>
            </a:r>
            <a:r>
              <a:rPr lang="en-US" altLang="ko-KR" b="1">
                <a:latin typeface="+mj-ea"/>
                <a:ea typeface="+mj-ea"/>
              </a:rPr>
              <a:t>value</a:t>
            </a:r>
            <a:r>
              <a:rPr lang="ko-KR" altLang="en-US" b="1">
                <a:latin typeface="+mj-ea"/>
                <a:ea typeface="+mj-ea"/>
              </a:rPr>
              <a:t>를 검색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다른 언어에서는 </a:t>
            </a:r>
            <a:r>
              <a:rPr lang="en-US" altLang="ko-KR" b="1">
                <a:latin typeface="+mj-ea"/>
                <a:ea typeface="+mj-ea"/>
              </a:rPr>
              <a:t>Hash Table </a:t>
            </a:r>
            <a:r>
              <a:rPr lang="ko-KR" altLang="en-US" b="1">
                <a:latin typeface="+mj-ea"/>
                <a:ea typeface="+mj-ea"/>
              </a:rPr>
              <a:t>이라는 용어를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{Key1:Value1, Key2:Value2, Key3:Value3 ...} </a:t>
            </a:r>
            <a:r>
              <a:rPr lang="ko-KR" altLang="en-US" b="1">
                <a:latin typeface="+mj-ea"/>
                <a:ea typeface="+mj-ea"/>
              </a:rPr>
              <a:t>형태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A6683FC3-0EC5-486A-B552-0F89ED117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22565"/>
              </p:ext>
            </p:extLst>
          </p:nvPr>
        </p:nvGraphicFramePr>
        <p:xfrm>
          <a:off x="5870730" y="2960948"/>
          <a:ext cx="3182754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377">
                  <a:extLst>
                    <a:ext uri="{9D8B030D-6E8A-4147-A177-3AD203B41FA5}">
                      <a16:colId xmlns:a16="http://schemas.microsoft.com/office/drawing/2014/main" val="796701358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1339722158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Value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438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19630403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8021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19770502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이순신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672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19951125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사임당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74793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20011022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강감찬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4565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B4FA4D79-4CA1-48C0-B3E3-8FFD37CD5BE0}"/>
              </a:ext>
            </a:extLst>
          </p:cNvPr>
          <p:cNvGrpSpPr/>
          <p:nvPr/>
        </p:nvGrpSpPr>
        <p:grpSpPr>
          <a:xfrm>
            <a:off x="710332" y="2856213"/>
            <a:ext cx="4734365" cy="3124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27988E-C9BD-481B-A632-6A7B29C551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996F97-CCDD-4576-8A9D-F83F06E13DA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 =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{19630403:'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홍길동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19770502:'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이순신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19951125:'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사임당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student_info[19630403]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student_info[19630403]='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강감찬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student_info[19951125]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student_info[19770502]='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임꺽정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3332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30E1F5-859E-45B8-992E-603726028D1A}"/>
              </a:ext>
            </a:extLst>
          </p:cNvPr>
          <p:cNvSpPr txBox="1"/>
          <p:nvPr/>
        </p:nvSpPr>
        <p:spPr>
          <a:xfrm>
            <a:off x="1460612" y="961273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 = {'a':1,'b':2,'c':3}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print(type(a))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a['a'] = 10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a['e'] = 20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F12E12-2C05-4B8C-A426-551A17C52813}"/>
              </a:ext>
            </a:extLst>
          </p:cNvPr>
          <p:cNvSpPr/>
          <p:nvPr/>
        </p:nvSpPr>
        <p:spPr>
          <a:xfrm>
            <a:off x="5629778" y="2240868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...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82F575-674E-4BF0-83FE-A400EAF39AC9}"/>
              </a:ext>
            </a:extLst>
          </p:cNvPr>
          <p:cNvSpPr/>
          <p:nvPr/>
        </p:nvSpPr>
        <p:spPr>
          <a:xfrm>
            <a:off x="5629778" y="2744924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6CA07-7876-4784-9567-2C21C6BD9EFF}"/>
              </a:ext>
            </a:extLst>
          </p:cNvPr>
          <p:cNvSpPr/>
          <p:nvPr/>
        </p:nvSpPr>
        <p:spPr>
          <a:xfrm>
            <a:off x="5629778" y="3248980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AEDD06-F531-4D16-AF1F-16C2B6AAB94A}"/>
              </a:ext>
            </a:extLst>
          </p:cNvPr>
          <p:cNvSpPr/>
          <p:nvPr/>
        </p:nvSpPr>
        <p:spPr>
          <a:xfrm>
            <a:off x="5629778" y="3753036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31729-8A7A-4F83-9642-4E4F93AD6424}"/>
              </a:ext>
            </a:extLst>
          </p:cNvPr>
          <p:cNvSpPr txBox="1"/>
          <p:nvPr/>
        </p:nvSpPr>
        <p:spPr>
          <a:xfrm>
            <a:off x="5629778" y="1668634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hash</a:t>
            </a:r>
            <a:endParaRPr lang="ko-KR" altLang="en-US" sz="24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E550CB-080B-4F05-8BD3-50DAEE1608B3}"/>
              </a:ext>
            </a:extLst>
          </p:cNvPr>
          <p:cNvSpPr/>
          <p:nvPr/>
        </p:nvSpPr>
        <p:spPr>
          <a:xfrm>
            <a:off x="7296909" y="2762280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A8E366-60AA-4909-9BD5-B2680BE313C9}"/>
              </a:ext>
            </a:extLst>
          </p:cNvPr>
          <p:cNvSpPr/>
          <p:nvPr/>
        </p:nvSpPr>
        <p:spPr>
          <a:xfrm>
            <a:off x="7296909" y="3122758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7455A-AF71-4214-B651-87AD80FE5FA7}"/>
              </a:ext>
            </a:extLst>
          </p:cNvPr>
          <p:cNvSpPr txBox="1"/>
          <p:nvPr/>
        </p:nvSpPr>
        <p:spPr>
          <a:xfrm>
            <a:off x="5148396" y="2220743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[0]</a:t>
            </a:r>
            <a:endParaRPr lang="ko-KR" alt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B6709-8E66-47AB-A231-3839AF98EA20}"/>
              </a:ext>
            </a:extLst>
          </p:cNvPr>
          <p:cNvSpPr txBox="1"/>
          <p:nvPr/>
        </p:nvSpPr>
        <p:spPr>
          <a:xfrm>
            <a:off x="4989004" y="276228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[10]</a:t>
            </a:r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7729D-C2E7-4C61-AFF3-6B17B038CA8C}"/>
              </a:ext>
            </a:extLst>
          </p:cNvPr>
          <p:cNvSpPr txBox="1"/>
          <p:nvPr/>
        </p:nvSpPr>
        <p:spPr>
          <a:xfrm>
            <a:off x="4989004" y="3241301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[20]</a:t>
            </a:r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6ED58-0B6E-4C1C-915F-6ECD84C60881}"/>
              </a:ext>
            </a:extLst>
          </p:cNvPr>
          <p:cNvSpPr txBox="1"/>
          <p:nvPr/>
        </p:nvSpPr>
        <p:spPr>
          <a:xfrm>
            <a:off x="4989004" y="3728001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[30]</a:t>
            </a:r>
            <a:endParaRPr lang="ko-KR" altLang="en-US" sz="240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BD9DCB-E805-46DA-AAED-1E192230E46F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6457870" y="2942519"/>
            <a:ext cx="839039" cy="54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55DD4A-8695-4128-AD2A-D6629890B825}"/>
              </a:ext>
            </a:extLst>
          </p:cNvPr>
          <p:cNvSpPr/>
          <p:nvPr/>
        </p:nvSpPr>
        <p:spPr>
          <a:xfrm>
            <a:off x="7296909" y="3803860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8F2A12-091E-4CD0-9400-B2A6E02863BD}"/>
              </a:ext>
            </a:extLst>
          </p:cNvPr>
          <p:cNvSpPr/>
          <p:nvPr/>
        </p:nvSpPr>
        <p:spPr>
          <a:xfrm>
            <a:off x="7296909" y="4164338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EBB58E3-5606-4BA8-8E7C-282B24024A95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457870" y="3501008"/>
            <a:ext cx="839039" cy="483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3043D3-3212-41F9-B3A4-F2D699AC78AD}"/>
              </a:ext>
            </a:extLst>
          </p:cNvPr>
          <p:cNvSpPr/>
          <p:nvPr/>
        </p:nvSpPr>
        <p:spPr>
          <a:xfrm>
            <a:off x="7296909" y="4885294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8D917B-CF6A-4308-BD88-3515AD12274B}"/>
              </a:ext>
            </a:extLst>
          </p:cNvPr>
          <p:cNvSpPr/>
          <p:nvPr/>
        </p:nvSpPr>
        <p:spPr>
          <a:xfrm>
            <a:off x="7296909" y="5245772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3CCE88-587B-4E9F-BA31-18F49A5B9394}"/>
              </a:ext>
            </a:extLst>
          </p:cNvPr>
          <p:cNvCxnSpPr>
            <a:cxnSpLocks/>
            <a:stCxn id="14" idx="3"/>
            <a:endCxn id="34" idx="1"/>
          </p:cNvCxnSpPr>
          <p:nvPr/>
        </p:nvCxnSpPr>
        <p:spPr>
          <a:xfrm>
            <a:off x="6457870" y="4005064"/>
            <a:ext cx="839039" cy="1060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590A2C-927E-460F-8A9C-31BCDC86C0DA}"/>
              </a:ext>
            </a:extLst>
          </p:cNvPr>
          <p:cNvSpPr txBox="1"/>
          <p:nvPr/>
        </p:nvSpPr>
        <p:spPr>
          <a:xfrm>
            <a:off x="7130838" y="125175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</a:t>
            </a:r>
            <a:endParaRPr lang="ko-KR" altLang="en-US" sz="24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534BD3-B605-44BB-BA14-42609EDEF316}"/>
              </a:ext>
            </a:extLst>
          </p:cNvPr>
          <p:cNvSpPr/>
          <p:nvPr/>
        </p:nvSpPr>
        <p:spPr>
          <a:xfrm>
            <a:off x="7106144" y="1656352"/>
            <a:ext cx="439144" cy="30909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980A13-011D-4437-8D57-84A59EFD9F55}"/>
              </a:ext>
            </a:extLst>
          </p:cNvPr>
          <p:cNvCxnSpPr>
            <a:stCxn id="41" idx="2"/>
            <a:endCxn id="3" idx="0"/>
          </p:cNvCxnSpPr>
          <p:nvPr/>
        </p:nvCxnSpPr>
        <p:spPr>
          <a:xfrm flipH="1">
            <a:off x="6043824" y="1965443"/>
            <a:ext cx="1281892" cy="275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3342A5-1502-43A0-AD40-4E804C253BCF}"/>
              </a:ext>
            </a:extLst>
          </p:cNvPr>
          <p:cNvSpPr/>
          <p:nvPr/>
        </p:nvSpPr>
        <p:spPr>
          <a:xfrm>
            <a:off x="8625408" y="2759394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76C6212-2A42-4011-A478-E47FA9EE6427}"/>
              </a:ext>
            </a:extLst>
          </p:cNvPr>
          <p:cNvSpPr/>
          <p:nvPr/>
        </p:nvSpPr>
        <p:spPr>
          <a:xfrm>
            <a:off x="8625408" y="3119872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7925DC-DCAE-4EAB-83BB-B59B6AD31E95}"/>
              </a:ext>
            </a:extLst>
          </p:cNvPr>
          <p:cNvCxnSpPr>
            <a:cxnSpLocks/>
            <a:stCxn id="16" idx="3"/>
            <a:endCxn id="45" idx="1"/>
          </p:cNvCxnSpPr>
          <p:nvPr/>
        </p:nvCxnSpPr>
        <p:spPr>
          <a:xfrm flipV="1">
            <a:off x="8125001" y="2939633"/>
            <a:ext cx="500407" cy="2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FDD57B-7C4D-468B-9CFE-C76AC2A711E9}"/>
              </a:ext>
            </a:extLst>
          </p:cNvPr>
          <p:cNvSpPr/>
          <p:nvPr/>
        </p:nvSpPr>
        <p:spPr>
          <a:xfrm>
            <a:off x="5629778" y="4254984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F894A9-FA3F-47B2-9FDE-42B2C9C88549}"/>
              </a:ext>
            </a:extLst>
          </p:cNvPr>
          <p:cNvSpPr txBox="1"/>
          <p:nvPr/>
        </p:nvSpPr>
        <p:spPr>
          <a:xfrm>
            <a:off x="4989004" y="422994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[40]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7344188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 </a:t>
            </a:r>
            <a:r>
              <a:rPr lang="ko-KR" altLang="en-US" sz="2000" b="1">
                <a:latin typeface="+mj-ea"/>
                <a:ea typeface="+mj-ea"/>
              </a:rPr>
              <a:t>다루기</a:t>
            </a:r>
            <a:r>
              <a:rPr lang="en-US" altLang="ko-KR" sz="2000" b="1">
                <a:latin typeface="+mj-ea"/>
                <a:ea typeface="+mj-ea"/>
              </a:rPr>
              <a:t>1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FA4D79-4CA1-48C0-B3E3-8FFD37CD5BE0}"/>
              </a:ext>
            </a:extLst>
          </p:cNvPr>
          <p:cNvGrpSpPr/>
          <p:nvPr/>
        </p:nvGrpSpPr>
        <p:grpSpPr>
          <a:xfrm>
            <a:off x="710332" y="1294161"/>
            <a:ext cx="8455136" cy="3124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27988E-C9BD-481B-A632-6A7B29C551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996F97-CCDD-4576-8A9D-F83F06E13DA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country_code={}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country_code={"America":1,"Korea":82,"China":86,"Japan":81}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print(country_code.items())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print(country_code.keys())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country_code["Gernman"]=49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print(country_code.values())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A3E4DA-C260-49E2-A461-758469A75696}"/>
              </a:ext>
            </a:extLst>
          </p:cNvPr>
          <p:cNvSpPr txBox="1"/>
          <p:nvPr/>
        </p:nvSpPr>
        <p:spPr>
          <a:xfrm>
            <a:off x="710332" y="4653136"/>
            <a:ext cx="837601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{'America': 1, 'Korea': 82, 'China': 86, 'Japan': 81}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dict_items([('America', 1), ('Korea', 82), ('China', 86), ('Japan', 81)])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dict_keys(['America', 'Korea', 'China', 'Japan'])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{'America': 1, 'Korea': 82, 'China': 86, 'Japan': 81, 'Gernman': 49}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dict_values([1, 82, 86, 81, 49])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66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 </a:t>
            </a:r>
            <a:r>
              <a:rPr lang="ko-KR" altLang="en-US" sz="2000" b="1">
                <a:latin typeface="+mj-ea"/>
                <a:ea typeface="+mj-ea"/>
              </a:rPr>
              <a:t>다루기</a:t>
            </a:r>
            <a:r>
              <a:rPr lang="en-US" altLang="ko-KR" sz="2000" b="1">
                <a:latin typeface="+mj-ea"/>
                <a:ea typeface="+mj-ea"/>
              </a:rPr>
              <a:t> 2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FA4D79-4CA1-48C0-B3E3-8FFD37CD5BE0}"/>
              </a:ext>
            </a:extLst>
          </p:cNvPr>
          <p:cNvGrpSpPr/>
          <p:nvPr/>
        </p:nvGrpSpPr>
        <p:grpSpPr>
          <a:xfrm>
            <a:off x="710332" y="1294161"/>
            <a:ext cx="8455136" cy="1054719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27988E-C9BD-481B-A632-6A7B29C551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996F97-CCDD-4576-8A9D-F83F06E13DA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k,v in country_code.items():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print("Key : ",k)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print("Value : ",v)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A3E4DA-C260-49E2-A461-758469A75696}"/>
              </a:ext>
            </a:extLst>
          </p:cNvPr>
          <p:cNvSpPr txBox="1"/>
          <p:nvPr/>
        </p:nvSpPr>
        <p:spPr>
          <a:xfrm>
            <a:off x="787197" y="2353653"/>
            <a:ext cx="175560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Key :  America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1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Korea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82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China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86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Japan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81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Gernman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49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C1EDBC-F7ED-48C0-8003-6B86C2C0A774}"/>
              </a:ext>
            </a:extLst>
          </p:cNvPr>
          <p:cNvGrpSpPr/>
          <p:nvPr/>
        </p:nvGrpSpPr>
        <p:grpSpPr>
          <a:xfrm>
            <a:off x="787197" y="5065156"/>
            <a:ext cx="8455136" cy="49868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CDCA45-3949-4682-B02D-C9211A8B8F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516A46-05FC-46CF-BB32-B4A57015643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"Korea" in country_code.keys()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FDE277-3CED-4E65-A5C8-649345B34AEE}"/>
              </a:ext>
            </a:extLst>
          </p:cNvPr>
          <p:cNvSpPr txBox="1"/>
          <p:nvPr/>
        </p:nvSpPr>
        <p:spPr>
          <a:xfrm>
            <a:off x="845784" y="557592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True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875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Collections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934" y="1232771"/>
            <a:ext cx="848152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List, Tuple, Dict</a:t>
            </a:r>
            <a:r>
              <a:rPr lang="ko-KR" altLang="en-US" b="1">
                <a:latin typeface="+mj-ea"/>
                <a:ea typeface="+mj-ea"/>
              </a:rPr>
              <a:t>에 대한 </a:t>
            </a:r>
            <a:r>
              <a:rPr lang="en-US" altLang="ko-KR" b="1">
                <a:latin typeface="+mj-ea"/>
                <a:ea typeface="+mj-ea"/>
              </a:rPr>
              <a:t>Python Built-in </a:t>
            </a:r>
            <a:r>
              <a:rPr lang="ko-KR" altLang="en-US" b="1">
                <a:latin typeface="+mj-ea"/>
                <a:ea typeface="+mj-ea"/>
              </a:rPr>
              <a:t>확장 자료구조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모듈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편의성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실행효율등을 사용자에게 제공함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아래의 모듈이 존재함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5AD6B-6884-41DF-9EC0-7120E5BDBF47}"/>
              </a:ext>
            </a:extLst>
          </p:cNvPr>
          <p:cNvSpPr txBox="1"/>
          <p:nvPr/>
        </p:nvSpPr>
        <p:spPr>
          <a:xfrm>
            <a:off x="1179244" y="2613392"/>
            <a:ext cx="51219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from collections import deque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Counter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OrderedDict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defaultdict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namedtuple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93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deque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934" y="1232771"/>
            <a:ext cx="8481529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Stack</a:t>
            </a:r>
            <a:r>
              <a:rPr lang="ko-KR" altLang="en-US" b="1">
                <a:latin typeface="+mj-ea"/>
                <a:ea typeface="+mj-ea"/>
              </a:rPr>
              <a:t>과 </a:t>
            </a:r>
            <a:r>
              <a:rPr lang="en-US" altLang="ko-KR" b="1">
                <a:latin typeface="+mj-ea"/>
                <a:ea typeface="+mj-ea"/>
              </a:rPr>
              <a:t>Queue </a:t>
            </a:r>
            <a:r>
              <a:rPr lang="ko-KR" altLang="en-US" b="1">
                <a:latin typeface="+mj-ea"/>
                <a:ea typeface="+mj-ea"/>
              </a:rPr>
              <a:t>를 지원하는 모듈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에 비해 효율적인 자료저장 방식을 지원함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37153" y="2276872"/>
            <a:ext cx="8620913" cy="27723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deque_list=deque()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deque_list.append(i)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deque_list.appendleft(10)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5B4146-6AD3-41E6-A95A-8651044E2411}"/>
              </a:ext>
            </a:extLst>
          </p:cNvPr>
          <p:cNvSpPr txBox="1"/>
          <p:nvPr/>
        </p:nvSpPr>
        <p:spPr>
          <a:xfrm>
            <a:off x="845784" y="5139174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sz="1600">
                <a:latin typeface="Consolas" panose="020B0609020204030204" pitchFamily="49" charset="0"/>
              </a:rPr>
              <a:t>deque([0, 1, 2, 3, 4])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deque([10, 0, 1, 2, 3, 4])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6655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deque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934" y="1124744"/>
            <a:ext cx="8481529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rotate, reverse</a:t>
            </a:r>
            <a:r>
              <a:rPr lang="ko-KR" altLang="en-US" b="1">
                <a:latin typeface="+mj-ea"/>
                <a:ea typeface="+mj-ea"/>
              </a:rPr>
              <a:t>등 </a:t>
            </a:r>
            <a:r>
              <a:rPr lang="en-US" altLang="ko-KR" b="1">
                <a:latin typeface="+mj-ea"/>
                <a:ea typeface="+mj-ea"/>
              </a:rPr>
              <a:t>Linked List</a:t>
            </a:r>
            <a:r>
              <a:rPr lang="ko-KR" altLang="en-US" b="1">
                <a:latin typeface="+mj-ea"/>
                <a:ea typeface="+mj-ea"/>
              </a:rPr>
              <a:t>의 특성을 지원함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list </a:t>
            </a:r>
            <a:r>
              <a:rPr lang="ko-KR" altLang="en-US" b="1">
                <a:latin typeface="+mj-ea"/>
                <a:ea typeface="+mj-ea"/>
              </a:rPr>
              <a:t>형태의 함수를 모두 지원함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37153" y="2060848"/>
            <a:ext cx="8620913" cy="303157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deque_list.rotate(2)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deque_list.rotate(2)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print(deque(reversed(deque_list)))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deque_list.extend([5, 6, 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deque_list.extendleft([5, 6, 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5B4146-6AD3-41E6-A95A-8651044E2411}"/>
              </a:ext>
            </a:extLst>
          </p:cNvPr>
          <p:cNvSpPr txBox="1"/>
          <p:nvPr/>
        </p:nvSpPr>
        <p:spPr>
          <a:xfrm>
            <a:off x="689120" y="5095377"/>
            <a:ext cx="51219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sz="1600">
                <a:latin typeface="Consolas" panose="020B0609020204030204" pitchFamily="49" charset="0"/>
              </a:rPr>
              <a:t>deque([3, 4, 10, 0, 1, 2])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deque([1, 2, 3, 4, 10, 0])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deque([1, 2, 3, 4, 10, 0])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deque([0, 10, 4, 3, 2, 1])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deque([1, 2, 3, 4, 10, 0, 5, 6, 7])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deque([7, 6, 5, 1, 2, 3, 4, 10, 0, 5, 6, 7])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75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deque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8481529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deque</a:t>
            </a:r>
            <a:r>
              <a:rPr lang="ko-KR" altLang="en-US" b="1">
                <a:latin typeface="+mj-ea"/>
                <a:ea typeface="+mj-ea"/>
              </a:rPr>
              <a:t>는 기존</a:t>
            </a:r>
            <a:r>
              <a:rPr lang="en-US" altLang="ko-KR" b="1">
                <a:latin typeface="+mj-ea"/>
                <a:ea typeface="+mj-ea"/>
              </a:rPr>
              <a:t>list </a:t>
            </a:r>
            <a:r>
              <a:rPr lang="ko-KR" altLang="en-US" b="1">
                <a:latin typeface="+mj-ea"/>
                <a:ea typeface="+mj-ea"/>
              </a:rPr>
              <a:t>보다 효율적인 자료구조를 제공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효율적 메모리 구조로 처리 속도 향상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524508" y="2510636"/>
            <a:ext cx="3739783" cy="295232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import time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start_time=time.process_time()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deque_list=deque()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# Stack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deque_list.append(i)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deque_list.pop()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print(time.process_time()-start_time, "seconds")</a:t>
              </a:r>
              <a:endParaRPr lang="fr-FR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1070E3-D922-4CE9-8B4B-1F88C2CE7E33}"/>
              </a:ext>
            </a:extLst>
          </p:cNvPr>
          <p:cNvGrpSpPr/>
          <p:nvPr/>
        </p:nvGrpSpPr>
        <p:grpSpPr>
          <a:xfrm>
            <a:off x="4990766" y="2514750"/>
            <a:ext cx="373978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B6A80F8-8069-41DE-AB65-69790B6C5E3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9AE760-CC44-4B5A-BA0D-C846E3B849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import time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start_time=time.process_time()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just_list=[]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# Stack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just_list.append(i)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just_list.pop()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print(time.process_time()-start_time, "seconds")</a:t>
              </a:r>
              <a:endParaRPr lang="fr-FR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6A49D0-DEF9-4BEC-8F4A-1A2F024009DF}"/>
              </a:ext>
            </a:extLst>
          </p:cNvPr>
          <p:cNvSpPr txBox="1"/>
          <p:nvPr/>
        </p:nvSpPr>
        <p:spPr>
          <a:xfrm>
            <a:off x="1892660" y="21688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deque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51710-BE4F-4309-887E-DBFB216000C9}"/>
              </a:ext>
            </a:extLst>
          </p:cNvPr>
          <p:cNvSpPr txBox="1"/>
          <p:nvPr/>
        </p:nvSpPr>
        <p:spPr>
          <a:xfrm>
            <a:off x="6024631" y="214130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general list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A3BF35-4610-4B4B-A76C-3EFCFECA0A0F}"/>
              </a:ext>
            </a:extLst>
          </p:cNvPr>
          <p:cNvSpPr txBox="1"/>
          <p:nvPr/>
        </p:nvSpPr>
        <p:spPr>
          <a:xfrm>
            <a:off x="712235" y="555590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25.84375 seconds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5A8FD-7029-4C05-B794-19E1F37DC916}"/>
              </a:ext>
            </a:extLst>
          </p:cNvPr>
          <p:cNvSpPr txBox="1"/>
          <p:nvPr/>
        </p:nvSpPr>
        <p:spPr>
          <a:xfrm>
            <a:off x="5144495" y="5533702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53.546875 seconds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6524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Counter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5936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Dict type, keyword parameter </a:t>
            </a:r>
            <a:r>
              <a:rPr lang="ko-KR" altLang="en-US" b="1">
                <a:latin typeface="+mj-ea"/>
                <a:ea typeface="+mj-ea"/>
              </a:rPr>
              <a:t>등도 모두 처리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664804"/>
            <a:ext cx="8604956" cy="13144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Counter({'red':4, 'blue':2})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print(list(c.elements()))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8EFA62-BAA4-40F5-A296-50DF6707B0EB}"/>
              </a:ext>
            </a:extLst>
          </p:cNvPr>
          <p:cNvSpPr txBox="1"/>
          <p:nvPr/>
        </p:nvSpPr>
        <p:spPr>
          <a:xfrm>
            <a:off x="564988" y="297921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Counter({'red': 4, 'blue': 2})</a:t>
            </a:r>
          </a:p>
          <a:p>
            <a:r>
              <a:rPr lang="en-US" altLang="ko-KR">
                <a:latin typeface="Consolas" panose="020B0609020204030204" pitchFamily="49" charset="0"/>
              </a:rPr>
              <a:t>['red', 'red', 'red', 'red', 'blue', 'blue']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7B1BA6-2972-4D7E-988B-63A92FAB91D9}"/>
              </a:ext>
            </a:extLst>
          </p:cNvPr>
          <p:cNvGrpSpPr/>
          <p:nvPr/>
        </p:nvGrpSpPr>
        <p:grpSpPr>
          <a:xfrm>
            <a:off x="602735" y="3802367"/>
            <a:ext cx="8604956" cy="13144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C2EE81-A767-4FEE-94CC-AB6E22A64F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D7CBF2E-8973-4AEC-9CA5-46B7D121E3C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Counter(cats=4, dogs=5)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print(list(c.elements()))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5232BF-56B6-4246-9011-6FE1CC99C428}"/>
              </a:ext>
            </a:extLst>
          </p:cNvPr>
          <p:cNvSpPr txBox="1"/>
          <p:nvPr/>
        </p:nvSpPr>
        <p:spPr>
          <a:xfrm>
            <a:off x="564988" y="5116775"/>
            <a:ext cx="930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Counter({'dogs': 5, 'cats': 4})</a:t>
            </a:r>
          </a:p>
          <a:p>
            <a:r>
              <a:rPr lang="en-US" altLang="ko-KR">
                <a:latin typeface="Consolas" panose="020B0609020204030204" pitchFamily="49" charset="0"/>
              </a:rPr>
              <a:t>['cats', 'cats', 'cats', 'cats', 'dogs', 'dogs', 'dogs', 'dogs', 'dogs']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4683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Counter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5936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</a:t>
            </a:r>
            <a:r>
              <a:rPr lang="ko-KR" altLang="en-US" b="1">
                <a:latin typeface="+mj-ea"/>
                <a:ea typeface="+mj-ea"/>
              </a:rPr>
              <a:t>의 연산들을 지원함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664804"/>
            <a:ext cx="8604956" cy="245365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Counter(a=4, b=2, c=0, d=-2)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 = Counter(a=1, b=2, c=3, d=4)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c.subtract(d)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 + 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 &amp; 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 | d)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5232BF-56B6-4246-9011-6FE1CC99C428}"/>
              </a:ext>
            </a:extLst>
          </p:cNvPr>
          <p:cNvSpPr txBox="1"/>
          <p:nvPr/>
        </p:nvSpPr>
        <p:spPr>
          <a:xfrm>
            <a:off x="632507" y="4185084"/>
            <a:ext cx="5630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Counter({'a': 3, 'b': 0, 'c': -3, 'd': -6})</a:t>
            </a:r>
          </a:p>
          <a:p>
            <a:r>
              <a:rPr lang="en-US" altLang="ko-KR">
                <a:latin typeface="Consolas" panose="020B0609020204030204" pitchFamily="49" charset="0"/>
              </a:rPr>
              <a:t>Counter({'a': 4, 'b': 2})</a:t>
            </a:r>
          </a:p>
          <a:p>
            <a:r>
              <a:rPr lang="en-US" altLang="ko-KR">
                <a:latin typeface="Consolas" panose="020B0609020204030204" pitchFamily="49" charset="0"/>
              </a:rPr>
              <a:t>Counter({'a': 1})</a:t>
            </a:r>
          </a:p>
          <a:p>
            <a:r>
              <a:rPr lang="en-US" altLang="ko-KR">
                <a:latin typeface="Consolas" panose="020B0609020204030204" pitchFamily="49" charset="0"/>
              </a:rPr>
              <a:t>Counter({'d': 4, 'a': 3, 'c': 3, 'b': 2})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061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Counter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5936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word counter</a:t>
            </a:r>
            <a:r>
              <a:rPr lang="ko-KR" altLang="en-US" b="1">
                <a:latin typeface="+mj-ea"/>
                <a:ea typeface="+mj-ea"/>
              </a:rPr>
              <a:t>의 기능도 손쉽게 제공함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520788"/>
            <a:ext cx="8604956" cy="309634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="""A press release is the quickest and easiest way to get free publicity.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well written, a press release can result in multiple published articles about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your firm and its products. And that can mean new prospects contacting you asking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you to sell to them. ….""".lower().split()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print(Counter(text))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print(Counter(text)["a"])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5232BF-56B6-4246-9011-6FE1CC99C428}"/>
              </a:ext>
            </a:extLst>
          </p:cNvPr>
          <p:cNvSpPr txBox="1"/>
          <p:nvPr/>
        </p:nvSpPr>
        <p:spPr>
          <a:xfrm>
            <a:off x="594940" y="4688615"/>
            <a:ext cx="89370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Counter({'and': 3, 'to': 3, 'a': 2, 'press': 2, 'release': 2, 'can': 2,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'you': 2, 'is': 1, 'the': 1, 'quickest': 1, 'easiest': 1, 'way': 1, 'get':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'free': 1, 'publicity.': 1, 'if': 1, 'well': 1, 'written,': 1, 'result':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'in': 1, 'multiple': 1, 'published': 1, 'articles': 1, 'about':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'your': 1, 'firm': 1, 'its': 1, 'products.': 1, 'that': 1, 'mean':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'new': 1, 'prospects': 1, 'contacting': 1, 'asking': 1, 'sell':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'them.': 1, '….': 1})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727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named tuple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68006"/>
            <a:ext cx="593696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Tuple </a:t>
            </a:r>
            <a:r>
              <a:rPr lang="ko-KR" altLang="en-US" b="1">
                <a:latin typeface="+mj-ea"/>
                <a:ea typeface="+mj-ea"/>
              </a:rPr>
              <a:t>형태로 </a:t>
            </a:r>
            <a:r>
              <a:rPr lang="en-US" altLang="ko-KR" b="1">
                <a:latin typeface="+mj-ea"/>
                <a:ea typeface="+mj-ea"/>
              </a:rPr>
              <a:t>Data </a:t>
            </a:r>
            <a:r>
              <a:rPr lang="ko-KR" altLang="en-US" b="1">
                <a:latin typeface="+mj-ea"/>
                <a:ea typeface="+mj-ea"/>
              </a:rPr>
              <a:t>구조체를 저장하는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저장되는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의 </a:t>
            </a:r>
            <a:r>
              <a:rPr lang="en-US" altLang="ko-KR" b="1">
                <a:latin typeface="+mj-ea"/>
                <a:ea typeface="+mj-ea"/>
              </a:rPr>
              <a:t>variable</a:t>
            </a:r>
            <a:r>
              <a:rPr lang="ko-KR" altLang="en-US" b="1">
                <a:latin typeface="+mj-ea"/>
                <a:ea typeface="+mj-ea"/>
              </a:rPr>
              <a:t>을 사전에 지정해서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2276872"/>
            <a:ext cx="8604956" cy="244827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namedtuple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Point =namedtuple('Point', ['x', 'y'])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 =Point(11, y=22)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print(p[0] +p[1])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y=p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 y)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print(p.x+p.y)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print(Point(x=11, y=22))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E3C3EA-3543-49F9-9563-82C327E86426}"/>
              </a:ext>
            </a:extLst>
          </p:cNvPr>
          <p:cNvSpPr txBox="1"/>
          <p:nvPr/>
        </p:nvSpPr>
        <p:spPr>
          <a:xfrm>
            <a:off x="680962" y="4833156"/>
            <a:ext cx="50484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33</a:t>
            </a:r>
          </a:p>
          <a:p>
            <a:r>
              <a:rPr lang="fr-FR" altLang="ko-KR">
                <a:latin typeface="Consolas" panose="020B0609020204030204" pitchFamily="49" charset="0"/>
              </a:rPr>
              <a:t>11 22</a:t>
            </a:r>
          </a:p>
          <a:p>
            <a:r>
              <a:rPr lang="fr-FR" altLang="ko-KR">
                <a:latin typeface="Consolas" panose="020B0609020204030204" pitchFamily="49" charset="0"/>
              </a:rPr>
              <a:t>33</a:t>
            </a:r>
          </a:p>
          <a:p>
            <a:r>
              <a:rPr lang="fr-FR" altLang="ko-KR">
                <a:latin typeface="Consolas" panose="020B0609020204030204" pitchFamily="49" charset="0"/>
              </a:rPr>
              <a:t>Point(x=11, y=22)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002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List comprehensions (1/2)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376772"/>
            <a:ext cx="8604956" cy="154817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result.append(i)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E3C3EA-3543-49F9-9563-82C327E86426}"/>
              </a:ext>
            </a:extLst>
          </p:cNvPr>
          <p:cNvSpPr txBox="1"/>
          <p:nvPr/>
        </p:nvSpPr>
        <p:spPr>
          <a:xfrm>
            <a:off x="698309" y="2924944"/>
            <a:ext cx="504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[0, 1, 2, 3, 4, 5, 6, 7, 8, 9]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C1C9B-3BF4-45E8-98B8-B615BBDD7107}"/>
              </a:ext>
            </a:extLst>
          </p:cNvPr>
          <p:cNvGrpSpPr/>
          <p:nvPr/>
        </p:nvGrpSpPr>
        <p:grpSpPr>
          <a:xfrm>
            <a:off x="602735" y="3491716"/>
            <a:ext cx="8604956" cy="720080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A55A7E-5F10-4964-BDCA-FBFB36663A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19284D-1027-4D65-8A22-75970228C3E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=[i for i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D1E1EC-1E34-4F32-9042-3E1878DCB887}"/>
              </a:ext>
            </a:extLst>
          </p:cNvPr>
          <p:cNvSpPr txBox="1"/>
          <p:nvPr/>
        </p:nvSpPr>
        <p:spPr>
          <a:xfrm>
            <a:off x="657385" y="4211796"/>
            <a:ext cx="504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[0, 1, 2, 3, 4, 5, 6, 7, 8, 9]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556E2-3AD4-4985-8774-CFC3E7063588}"/>
              </a:ext>
            </a:extLst>
          </p:cNvPr>
          <p:cNvGrpSpPr/>
          <p:nvPr/>
        </p:nvGrpSpPr>
        <p:grpSpPr>
          <a:xfrm>
            <a:off x="594348" y="4787860"/>
            <a:ext cx="8604956" cy="72008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78544E-B7FC-4D26-9B48-0DA506ED84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A5DAEA-BECD-422E-8A5E-1AD93A2FC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[i for i in range(10) if i%2==0 ]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4F3C47-022C-4484-8769-D1E38E1E2675}"/>
              </a:ext>
            </a:extLst>
          </p:cNvPr>
          <p:cNvSpPr txBox="1"/>
          <p:nvPr/>
        </p:nvSpPr>
        <p:spPr>
          <a:xfrm>
            <a:off x="648998" y="5507940"/>
            <a:ext cx="504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[0, 2, 4, 6, 8]</a:t>
            </a:r>
          </a:p>
        </p:txBody>
      </p:sp>
    </p:spTree>
    <p:extLst>
      <p:ext uri="{BB962C8B-B14F-4D97-AF65-F5344CB8AC3E}">
        <p14:creationId xmlns:p14="http://schemas.microsoft.com/office/powerpoint/2010/main" val="14959036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List comprehensions (2/2)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376772"/>
            <a:ext cx="8604956" cy="13414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word_1 ="Hello"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word_2 ="World"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=[i+j for i in word_1 for j in word_2]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print(result)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E3C3EA-3543-49F9-9563-82C327E86426}"/>
              </a:ext>
            </a:extLst>
          </p:cNvPr>
          <p:cNvSpPr txBox="1"/>
          <p:nvPr/>
        </p:nvSpPr>
        <p:spPr>
          <a:xfrm>
            <a:off x="698308" y="2708920"/>
            <a:ext cx="87551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['HW', 'Ho', 'Hr', 'Hl', 'Hd', 'eW', 'eo', 'er', 'el', 'ed', 'lW', 'lo', 'lr', 'll', 'ld', 'lW', 'lo', 'lr', 'll', 'ld', 'oW', 'oo', 'or', 'ol', 'od']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C1C9B-3BF4-45E8-98B8-B615BBDD7107}"/>
              </a:ext>
            </a:extLst>
          </p:cNvPr>
          <p:cNvGrpSpPr/>
          <p:nvPr/>
        </p:nvGrpSpPr>
        <p:grpSpPr>
          <a:xfrm>
            <a:off x="602735" y="3491716"/>
            <a:ext cx="8604956" cy="1341440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A55A7E-5F10-4964-BDCA-FBFB36663A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19284D-1027-4D65-8A22-75970228C3E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case_1 =["A","B","C"]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case_2 =["D","E","A"]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=[i+j for i in case_1 for j in case_2]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D1E1EC-1E34-4F32-9042-3E1878DCB887}"/>
              </a:ext>
            </a:extLst>
          </p:cNvPr>
          <p:cNvSpPr txBox="1"/>
          <p:nvPr/>
        </p:nvSpPr>
        <p:spPr>
          <a:xfrm>
            <a:off x="641848" y="4891226"/>
            <a:ext cx="721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['AD', 'AE', 'AA', 'BD', 'BE', 'BA', 'CD', 'CE', 'CA']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601752" y="5415598"/>
            <a:ext cx="8604956" cy="72163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[i+j for i in case_1 for j in case_2 if not (i==j)]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686E7E-1654-4A36-BFD2-22578B5C65B1}"/>
              </a:ext>
            </a:extLst>
          </p:cNvPr>
          <p:cNvSpPr txBox="1"/>
          <p:nvPr/>
        </p:nvSpPr>
        <p:spPr>
          <a:xfrm>
            <a:off x="691706" y="6153774"/>
            <a:ext cx="721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['AD', 'AE', 'BD', 'BE', 'BA', 'CD', 'CE', 'CA']</a:t>
            </a:r>
          </a:p>
        </p:txBody>
      </p:sp>
    </p:spTree>
    <p:extLst>
      <p:ext uri="{BB962C8B-B14F-4D97-AF65-F5344CB8AC3E}">
        <p14:creationId xmlns:p14="http://schemas.microsoft.com/office/powerpoint/2010/main" val="21944056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Enumerate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C1C9B-3BF4-45E8-98B8-B615BBDD7107}"/>
              </a:ext>
            </a:extLst>
          </p:cNvPr>
          <p:cNvGrpSpPr/>
          <p:nvPr/>
        </p:nvGrpSpPr>
        <p:grpSpPr>
          <a:xfrm>
            <a:off x="503564" y="1699268"/>
            <a:ext cx="8604956" cy="721635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A55A7E-5F10-4964-BDCA-FBFB36663A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19284D-1027-4D65-8A22-75970228C3E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i,v in enumerate(['tic','tac','toe']):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print(i,v)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488504" y="4941168"/>
            <a:ext cx="8604956" cy="72163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{i:j for i,j in enumerate('Elements are counted from an iterable'.split())}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686E7E-1654-4A36-BFD2-22578B5C65B1}"/>
              </a:ext>
            </a:extLst>
          </p:cNvPr>
          <p:cNvSpPr txBox="1"/>
          <p:nvPr/>
        </p:nvSpPr>
        <p:spPr>
          <a:xfrm>
            <a:off x="536986" y="5770597"/>
            <a:ext cx="8526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{0: 'Elements', 1: 'are', 2: 'counted', 3: 'from', 4: 'an', 5: 'iterable'}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D3987A-B469-43C5-982E-9245E47B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181355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element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추출할 때 번호를 붙여서 추출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A0DAF9-5618-45B4-8FC7-775EFFB62B03}"/>
              </a:ext>
            </a:extLst>
          </p:cNvPr>
          <p:cNvGrpSpPr/>
          <p:nvPr/>
        </p:nvGrpSpPr>
        <p:grpSpPr>
          <a:xfrm>
            <a:off x="488504" y="3501008"/>
            <a:ext cx="8604956" cy="721635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0AD241-D382-4B05-AF21-61E9BBF2DE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C65136-92EE-41DE-86D4-1D2482AC6CB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mylist=["a","b","c","d"]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list(enumerate(mylist))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469C83-A90A-4ADB-BC0B-D15510253EC6}"/>
              </a:ext>
            </a:extLst>
          </p:cNvPr>
          <p:cNvSpPr txBox="1"/>
          <p:nvPr/>
        </p:nvSpPr>
        <p:spPr>
          <a:xfrm>
            <a:off x="542677" y="2444192"/>
            <a:ext cx="72119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 tic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1 tac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2 toe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C4E9A0-6E71-45B9-8E65-D440A83B0673}"/>
              </a:ext>
            </a:extLst>
          </p:cNvPr>
          <p:cNvSpPr txBox="1"/>
          <p:nvPr/>
        </p:nvSpPr>
        <p:spPr>
          <a:xfrm>
            <a:off x="519469" y="4222643"/>
            <a:ext cx="721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[(0, 'a'), (1, 'b'), (2, 'c'), (3, 'd')]</a:t>
            </a:r>
          </a:p>
        </p:txBody>
      </p:sp>
    </p:spTree>
    <p:extLst>
      <p:ext uri="{BB962C8B-B14F-4D97-AF65-F5344CB8AC3E}">
        <p14:creationId xmlns:p14="http://schemas.microsoft.com/office/powerpoint/2010/main" val="35134265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Lambda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488504" y="2583890"/>
            <a:ext cx="8604956" cy="1114156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f(x, 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y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print(f(1,4))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686E7E-1654-4A36-BFD2-22578B5C65B1}"/>
              </a:ext>
            </a:extLst>
          </p:cNvPr>
          <p:cNvSpPr txBox="1"/>
          <p:nvPr/>
        </p:nvSpPr>
        <p:spPr>
          <a:xfrm>
            <a:off x="578672" y="3727895"/>
            <a:ext cx="8526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5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D3987A-B469-43C5-982E-9245E47B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181355"/>
            <a:ext cx="5689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b="1" i="0" u="none" strike="noStrike" baseline="0">
                <a:latin typeface="+mj-ea"/>
                <a:ea typeface="+mj-ea"/>
              </a:rPr>
              <a:t>- </a:t>
            </a:r>
            <a:r>
              <a:rPr lang="ko-KR" altLang="en-US" b="1" i="0" u="none" strike="noStrike" baseline="0">
                <a:latin typeface="+mj-ea"/>
                <a:ea typeface="+mj-ea"/>
              </a:rPr>
              <a:t>함수 이름 없이</a:t>
            </a:r>
            <a:r>
              <a:rPr lang="en-US" altLang="ko-KR" b="1" i="0" u="none" strike="noStrike" baseline="0">
                <a:latin typeface="+mj-ea"/>
                <a:ea typeface="+mj-ea"/>
              </a:rPr>
              <a:t>, </a:t>
            </a:r>
            <a:r>
              <a:rPr lang="ko-KR" altLang="en-US" b="1" i="0" u="none" strike="noStrike" baseline="0">
                <a:latin typeface="+mj-ea"/>
                <a:ea typeface="+mj-ea"/>
              </a:rPr>
              <a:t>함수처럼 쓸 수 있는 익명함수</a:t>
            </a:r>
          </a:p>
          <a:p>
            <a:pPr marR="0" algn="l"/>
            <a:r>
              <a:rPr lang="en-US" altLang="ko-KR" b="1" i="0" u="none" strike="noStrike" baseline="0">
                <a:latin typeface="+mj-ea"/>
                <a:ea typeface="+mj-ea"/>
              </a:rPr>
              <a:t>- </a:t>
            </a:r>
            <a:r>
              <a:rPr lang="ko-KR" altLang="en-US" b="1" i="0" u="none" strike="noStrike" baseline="0">
                <a:latin typeface="+mj-ea"/>
                <a:ea typeface="+mj-ea"/>
              </a:rPr>
              <a:t>수학의 람다 대수에서 유래함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F37E49-EC91-4414-9546-DFBDAA70EC69}"/>
              </a:ext>
            </a:extLst>
          </p:cNvPr>
          <p:cNvGrpSpPr/>
          <p:nvPr/>
        </p:nvGrpSpPr>
        <p:grpSpPr>
          <a:xfrm>
            <a:off x="488504" y="4648722"/>
            <a:ext cx="8604956" cy="775602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124B3B-B5CB-46A8-95CB-AFD469730D9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623347-7DAF-4E3C-B911-DD37D2AA0A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f=lambda x, y : x+y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print(f(1, 4))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A87BBDE-3DEA-44AF-8D1C-5B7BF141E879}"/>
              </a:ext>
            </a:extLst>
          </p:cNvPr>
          <p:cNvSpPr txBox="1"/>
          <p:nvPr/>
        </p:nvSpPr>
        <p:spPr>
          <a:xfrm>
            <a:off x="578672" y="5502714"/>
            <a:ext cx="8526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5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49730682-991E-48CE-A85C-17CA42989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862" y="21837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General function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9DF8961F-4099-4F57-9409-06E560F04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534" y="4227767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Lambda function</a:t>
            </a:r>
            <a:endParaRPr lang="en-US" altLang="ko-KR" sz="24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4672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Map function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5577009" y="2943432"/>
            <a:ext cx="3528392" cy="1114156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ex=[1,2,3,4,5]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f=lambda x : x**2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print(list(map(f, ex)))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AD3987A-B469-43C5-982E-9245E47B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181355"/>
            <a:ext cx="86049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b="1">
                <a:latin typeface="+mj-ea"/>
                <a:ea typeface="+mj-ea"/>
              </a:rPr>
              <a:t>- </a:t>
            </a:r>
            <a:r>
              <a:rPr lang="en-US" altLang="ko-KR" b="1" i="0" u="none" strike="noStrike" baseline="0">
                <a:latin typeface="+mj-ea"/>
                <a:ea typeface="+mj-ea"/>
              </a:rPr>
              <a:t>Sequence </a:t>
            </a:r>
            <a:r>
              <a:rPr lang="ko-KR" altLang="en-US" b="1" i="0" u="none" strike="noStrike" baseline="0">
                <a:latin typeface="+mj-ea"/>
                <a:ea typeface="+mj-ea"/>
              </a:rPr>
              <a:t>자료형 각 </a:t>
            </a:r>
            <a:r>
              <a:rPr lang="en-US" altLang="ko-KR" b="1" i="0" u="none" strike="noStrike" baseline="0">
                <a:latin typeface="+mj-ea"/>
                <a:ea typeface="+mj-ea"/>
              </a:rPr>
              <a:t>element</a:t>
            </a:r>
            <a:r>
              <a:rPr lang="ko-KR" altLang="en-US" b="1" i="0" u="none" strike="noStrike" baseline="0">
                <a:latin typeface="+mj-ea"/>
                <a:ea typeface="+mj-ea"/>
              </a:rPr>
              <a:t>에 동일한 </a:t>
            </a:r>
            <a:r>
              <a:rPr lang="en-US" altLang="ko-KR" b="1" i="0" u="none" strike="noStrike" baseline="0">
                <a:latin typeface="+mj-ea"/>
                <a:ea typeface="+mj-ea"/>
              </a:rPr>
              <a:t>function</a:t>
            </a:r>
            <a:r>
              <a:rPr lang="ko-KR" altLang="en-US" b="1" i="0" u="none" strike="noStrike" baseline="0">
                <a:latin typeface="+mj-ea"/>
                <a:ea typeface="+mj-ea"/>
              </a:rPr>
              <a:t>을 적용함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49730682-991E-48CE-A85C-17CA42989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862" y="2183780"/>
            <a:ext cx="39430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map(function_name, list_data)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83B362-EB0B-48A4-BCE6-95C674FBA883}"/>
              </a:ext>
            </a:extLst>
          </p:cNvPr>
          <p:cNvSpPr txBox="1"/>
          <p:nvPr/>
        </p:nvSpPr>
        <p:spPr>
          <a:xfrm>
            <a:off x="5609084" y="4098064"/>
            <a:ext cx="22962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[1, 4, 9, 16, 25]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995904-FA6F-46FD-859C-FEB0EE729B5C}"/>
              </a:ext>
            </a:extLst>
          </p:cNvPr>
          <p:cNvGrpSpPr/>
          <p:nvPr/>
        </p:nvGrpSpPr>
        <p:grpSpPr>
          <a:xfrm>
            <a:off x="5619820" y="4709638"/>
            <a:ext cx="3528392" cy="879602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BF85E38-EC9D-4BA6-A40B-FCBC58FC81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A6C33AE-8A57-4CBB-9F84-D81C6F7B2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f=lambda x, y : x+y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print(list(map(f, ex, ex)))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D91813-BD78-4EBE-9F24-495314D3A4ED}"/>
              </a:ext>
            </a:extLst>
          </p:cNvPr>
          <p:cNvSpPr txBox="1"/>
          <p:nvPr/>
        </p:nvSpPr>
        <p:spPr>
          <a:xfrm>
            <a:off x="5651895" y="5610726"/>
            <a:ext cx="22962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[2, 4, 6, 8, 10]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1C4237F3-870A-44EE-90A9-AA97E1A3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67" y="4327067"/>
            <a:ext cx="21959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lambda x: x**2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F8F991-E478-4B11-B3DC-7F0A6DBCF92F}"/>
              </a:ext>
            </a:extLst>
          </p:cNvPr>
          <p:cNvSpPr/>
          <p:nvPr/>
        </p:nvSpPr>
        <p:spPr>
          <a:xfrm>
            <a:off x="3080792" y="3068960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1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A61F43-E401-4C2E-8077-F94D2C96D3D7}"/>
              </a:ext>
            </a:extLst>
          </p:cNvPr>
          <p:cNvSpPr/>
          <p:nvPr/>
        </p:nvSpPr>
        <p:spPr>
          <a:xfrm>
            <a:off x="3080792" y="3652739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2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804009-9DE5-402F-8650-8253018517CE}"/>
              </a:ext>
            </a:extLst>
          </p:cNvPr>
          <p:cNvSpPr/>
          <p:nvPr/>
        </p:nvSpPr>
        <p:spPr>
          <a:xfrm>
            <a:off x="3080792" y="4236518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3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8DFF26-2218-421A-8284-908B457E3E37}"/>
              </a:ext>
            </a:extLst>
          </p:cNvPr>
          <p:cNvSpPr/>
          <p:nvPr/>
        </p:nvSpPr>
        <p:spPr>
          <a:xfrm>
            <a:off x="3080792" y="4820297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4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039C34-FFCD-43F5-9735-C41D5AD28DAD}"/>
              </a:ext>
            </a:extLst>
          </p:cNvPr>
          <p:cNvSpPr/>
          <p:nvPr/>
        </p:nvSpPr>
        <p:spPr>
          <a:xfrm>
            <a:off x="3080792" y="5404076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5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BE977B-7096-4F92-A5AC-838AEE00DF22}"/>
              </a:ext>
            </a:extLst>
          </p:cNvPr>
          <p:cNvSpPr/>
          <p:nvPr/>
        </p:nvSpPr>
        <p:spPr>
          <a:xfrm>
            <a:off x="4254105" y="3059186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1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46F657-8096-42F6-AE47-1A2333E2D36F}"/>
              </a:ext>
            </a:extLst>
          </p:cNvPr>
          <p:cNvSpPr/>
          <p:nvPr/>
        </p:nvSpPr>
        <p:spPr>
          <a:xfrm>
            <a:off x="4254105" y="3642965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4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1E9F6A-102F-48C9-9528-1DF7DC10324E}"/>
              </a:ext>
            </a:extLst>
          </p:cNvPr>
          <p:cNvSpPr/>
          <p:nvPr/>
        </p:nvSpPr>
        <p:spPr>
          <a:xfrm>
            <a:off x="4254105" y="4226744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9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3733A4-4C5B-47B4-AAA7-249C9E61DF4B}"/>
              </a:ext>
            </a:extLst>
          </p:cNvPr>
          <p:cNvSpPr/>
          <p:nvPr/>
        </p:nvSpPr>
        <p:spPr>
          <a:xfrm>
            <a:off x="4254105" y="4810523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16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45116E-428A-4D93-9F49-86F652FE4020}"/>
              </a:ext>
            </a:extLst>
          </p:cNvPr>
          <p:cNvSpPr/>
          <p:nvPr/>
        </p:nvSpPr>
        <p:spPr>
          <a:xfrm>
            <a:off x="4254105" y="5394302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25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F51ECB-921B-4F3A-8A7E-5265A06DFF85}"/>
              </a:ext>
            </a:extLst>
          </p:cNvPr>
          <p:cNvCxnSpPr>
            <a:stCxn id="27" idx="3"/>
            <a:endCxn id="3" idx="1"/>
          </p:cNvCxnSpPr>
          <p:nvPr/>
        </p:nvCxnSpPr>
        <p:spPr>
          <a:xfrm flipV="1">
            <a:off x="2402576" y="3359564"/>
            <a:ext cx="678216" cy="11675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2557D1D-B566-4CE3-80A6-1AC25E3A6172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2402576" y="3943343"/>
            <a:ext cx="678216" cy="5837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1D535-D7C8-4EAA-9BF9-61C5D1EFE8BD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2402576" y="4527122"/>
            <a:ext cx="67821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382020-18D2-4461-9B0D-DDF076FACDA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2402576" y="4527122"/>
            <a:ext cx="678216" cy="5837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81CEA70-182B-4F22-B87F-9B6DB234ADAA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>
            <a:off x="2402576" y="4527122"/>
            <a:ext cx="678216" cy="11675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3FF50A72-FE55-4320-B725-91A2EB0B255A}"/>
              </a:ext>
            </a:extLst>
          </p:cNvPr>
          <p:cNvSpPr/>
          <p:nvPr/>
        </p:nvSpPr>
        <p:spPr>
          <a:xfrm>
            <a:off x="3764868" y="3978914"/>
            <a:ext cx="457161" cy="1123331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50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F37C7EE3-0FA8-4995-868B-E323666F2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설치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299904" y="5615188"/>
            <a:ext cx="522787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6DB63B-FB9C-428D-992F-531A485F0B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276999"/>
          </a:xfrm>
        </p:spPr>
        <p:txBody>
          <a:bodyPr/>
          <a:lstStyle/>
          <a:p>
            <a:r>
              <a:rPr lang="ko-KR" altLang="en-US" sz="2000" b="1">
                <a:latin typeface="+mj-ea"/>
                <a:ea typeface="+mj-ea"/>
              </a:rPr>
              <a:t>사물 인터넷 </a:t>
            </a:r>
            <a:r>
              <a:rPr lang="en-US" altLang="ko-KR" sz="2000" b="1">
                <a:latin typeface="+mj-ea"/>
                <a:ea typeface="+mj-ea"/>
              </a:rPr>
              <a:t>(Internet of Things)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BB1F35-16F7-40AA-8B43-3FB190780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943848"/>
          </a:xfrm>
        </p:spPr>
        <p:txBody>
          <a:bodyPr/>
          <a:lstStyle/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의 개념</a:t>
            </a:r>
            <a:endParaRPr lang="en-US" altLang="ko-KR" sz="1600" b="1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SysFS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를 이용한 하드웨어 제어</a:t>
            </a:r>
            <a:endParaRPr lang="en-US" altLang="ko-KR" sz="1600" b="1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GPIO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를 이용한 하드웨어 제어</a:t>
            </a:r>
            <a:endParaRPr lang="ko-KR" altLang="en-US" sz="1600" b="1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1058990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 인간과 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세 가지 분산된 환경 요소에 대해 인간의 명시적 개입 없이 상호 협력적으로 센싱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네트워킹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정보 처리 등 지능적 관계를 형성하는 사물 공간 연결망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2000"/>
          </a:p>
        </p:txBody>
      </p:sp>
      <p:pic>
        <p:nvPicPr>
          <p:cNvPr id="5124" name="Picture 4" descr="IoT Testing. What is Internet of Things (IoT)? | by Testunity — A  crowdsourced testing platform | Medium">
            <a:extLst>
              <a:ext uri="{FF2B5EF4-FFF2-40B4-BE49-F238E27FC236}">
                <a16:creationId xmlns:a16="http://schemas.microsoft.com/office/drawing/2014/main" id="{1AF259A7-E077-48D0-807A-11F51DA2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2132856"/>
            <a:ext cx="6482077" cy="4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8608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7934" y="812639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 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주요 구성 요소인 사물은 유무선 네트워크에서의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end-device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뿐만 아니라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차량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교량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각종 전자장비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문화재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자연 환경을 구성하는 물리적 사물 등이 포함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 이동통신망을 이용하여 사람과 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사물과 사물간 지능통신을 할 수 있는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M2M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개념을 인터넷으로 확장하여 사물은 물론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현실과 가상세계의 모든 정보와 상호작용하는 개념으로 진화</a:t>
            </a:r>
            <a:endParaRPr lang="ko-KR" altLang="en-US" sz="2000"/>
          </a:p>
        </p:txBody>
      </p:sp>
      <p:pic>
        <p:nvPicPr>
          <p:cNvPr id="6146" name="Picture 2" descr="M2M / IoT 통신 시장 2020 발전 및 정확한 전망-Softbank, NTT Docomo, KDDI, SK Telecom,  T-Mobile Netherlands, Telstra, Singtel, Vodafone – news with">
            <a:extLst>
              <a:ext uri="{FF2B5EF4-FFF2-40B4-BE49-F238E27FC236}">
                <a16:creationId xmlns:a16="http://schemas.microsoft.com/office/drawing/2014/main" id="{496161EF-68D6-42D9-AEFD-3433D11FD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3452974"/>
            <a:ext cx="3474072" cy="290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3444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7934" y="812639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센싱 기술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전통적인 온도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습도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열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가스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조도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초음파 센서 등에서부터 원격 감지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SAR,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레이더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위치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모션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영상 센서 등 유형 사물과 주위 환경으로부터 정보를 얻을 수 있는 물리적 센서를 포함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물리적인 센서는 응용 특성을 좋게 하기 위해 표준화된 인터페이스와 정보 처리 능력을 내장한 스마트 센서로 발전하고 있으며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또한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이미 센싱한 데이터로부터 특정 정보를 추출하는 가상 센싱 기능도 포함되며 가상 센싱 기술은 실제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인터페이스에 구현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기존의 독립적이고 개별적인 센서보다 한 차원 높은 다중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다분야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센서기술을 사용하기 때문에 한층 더 지능적이고 고차원적인 정보를 추출할 수 있음 </a:t>
            </a:r>
          </a:p>
        </p:txBody>
      </p:sp>
    </p:spTree>
    <p:extLst>
      <p:ext uri="{BB962C8B-B14F-4D97-AF65-F5344CB8AC3E}">
        <p14:creationId xmlns:p14="http://schemas.microsoft.com/office/powerpoint/2010/main" val="16217187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2500" y="908720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유무선 통신 및 네트워크 인프라 기술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유무선 통신 및 네트워크 장치로는 기존의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WPAN, WiFi, 3G/4G/LTE, Bluetooth, Ethernet, BcN,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위성통신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Microwave,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시리얼 통신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PLC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인간과 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서비스를 연결시킬 수 있는 모든 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무선 네트워크를 의미 </a:t>
            </a:r>
          </a:p>
          <a:p>
            <a:pPr algn="just">
              <a:lnSpc>
                <a:spcPct val="150000"/>
              </a:lnSpc>
            </a:pPr>
            <a:endParaRPr lang="en-US" altLang="ko-KR" sz="2400" b="0" i="0" u="none" strike="noStrike" baseline="0">
              <a:latin typeface="맑은 고딕" panose="020B0503020000020004" pitchFamily="50" charset="-127"/>
            </a:endParaRPr>
          </a:p>
          <a:p>
            <a:pPr marL="371475" lvl="1" indent="0" algn="just">
              <a:lnSpc>
                <a:spcPct val="150000"/>
              </a:lnSpc>
              <a:buNone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※ WPAN(Wireless Personal Area Networks) </a:t>
            </a:r>
          </a:p>
          <a:p>
            <a:pPr marL="371475" lvl="1" indent="0" algn="just">
              <a:lnSpc>
                <a:spcPct val="150000"/>
              </a:lnSpc>
              <a:buNone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※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시리얼 통신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: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일반적으로 컴퓨터 기기를 접속하는 방법의 하나로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접속하는 선의 수를 줄이고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원거리까지 신호를 보낼 수 있도록 한 통신 방식이다</a:t>
            </a:r>
          </a:p>
        </p:txBody>
      </p:sp>
    </p:spTree>
    <p:extLst>
      <p:ext uri="{BB962C8B-B14F-4D97-AF65-F5344CB8AC3E}">
        <p14:creationId xmlns:p14="http://schemas.microsoft.com/office/powerpoint/2010/main" val="2057044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2500" y="908720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서비스 인터페이스 기술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인터페이스는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주요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대 구성 요소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를 특정 기능을 수행하는 응용서비스와 연동하는 역할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인터페이스는 네트워크 인터페이스의 개념이 아니라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정보를 센싱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가공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추출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처리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저장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판단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상황 인식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인지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보안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프라이버시 보호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인가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디스커버리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객체 정형화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온톨러지 기반의 시맨틱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오픈 센서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API,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가상화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위치확인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프로세스 관리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오픈 플랫폼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미들웨어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마이닝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웹 서비스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소셜네트워크 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제공을 위해 인터페이스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저장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처리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변환 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역할 수행</a:t>
            </a:r>
          </a:p>
        </p:txBody>
      </p:sp>
    </p:spTree>
    <p:extLst>
      <p:ext uri="{BB962C8B-B14F-4D97-AF65-F5344CB8AC3E}">
        <p14:creationId xmlns:p14="http://schemas.microsoft.com/office/powerpoint/2010/main" val="737562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시장현황 과 전망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657225"/>
            <a:ext cx="8812212" cy="5543550"/>
          </a:xfrm>
        </p:spPr>
        <p:txBody>
          <a:bodyPr>
            <a:normAutofit/>
          </a:bodyPr>
          <a:lstStyle/>
          <a:p>
            <a:pPr algn="l"/>
            <a:endParaRPr lang="ko-KR" altLang="en-US" sz="24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buFont typeface="Wingdings" panose="05000000000000000000" pitchFamily="2" charset="2"/>
              <a:buChar char="u"/>
            </a:pP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 IoT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를 구성하는 생태계는 칩벤더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모듈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단말업체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플랫폼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솔루션업체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네트워크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서비스업체 등 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4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가지로 크게 구성</a:t>
            </a:r>
            <a:endParaRPr lang="en-US" altLang="ko-KR" sz="2400" b="0" i="0" u="none" strike="noStrike" baseline="0">
              <a:latin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칩셋을 제조하는 칩벤더와 모듈을 공급하는 제조업체는 해외 주요 소수기업에 의해 생산 및 공급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742950" lvl="2" indent="0" algn="just">
              <a:buNone/>
            </a:pP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※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칩셋은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Qualcomm, TI, Infineon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등에 의해 주도되고 있고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모듈의 경우 전세계 공급량의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78%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를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Cinterion, Telit, Sierra, SIMCOM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등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4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개 회사가 공급하고 있음 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맞춤형 솔루션 서비스를 제공하기 위한 플랫폼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솔루션 업체는 비교적 중소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중견 기업에 의해 주도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endParaRPr lang="en-US" altLang="ko-KR" sz="180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네트워크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서비스업체는 새로운 수익원으로써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를 인지하고 에코시스템을 구축하기 위해서 다양한 방법을 모색 중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742950" lvl="2" indent="0" algn="just">
              <a:buNone/>
            </a:pP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※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각 나라 및 지역별 대규모 이동통신 서비스 사업자는 자신만의 인증단말센터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개방형 플랫폼 연구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솔루션 업체와의 협력 등 다양한 방법을 통해 자신의 에코시스템을 구축하고 있음</a:t>
            </a:r>
            <a:endParaRPr lang="ko-KR" altLang="en-US" sz="1075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1049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가치사슬 및 생태계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C989524-18DB-4B0C-929A-873FE6C3F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41654"/>
              </p:ext>
            </p:extLst>
          </p:nvPr>
        </p:nvGraphicFramePr>
        <p:xfrm>
          <a:off x="956556" y="1124744"/>
          <a:ext cx="8352928" cy="49263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80748">
                  <a:extLst>
                    <a:ext uri="{9D8B030D-6E8A-4147-A177-3AD203B41FA5}">
                      <a16:colId xmlns:a16="http://schemas.microsoft.com/office/drawing/2014/main" val="2144457982"/>
                    </a:ext>
                  </a:extLst>
                </a:gridCol>
                <a:gridCol w="3987871">
                  <a:extLst>
                    <a:ext uri="{9D8B030D-6E8A-4147-A177-3AD203B41FA5}">
                      <a16:colId xmlns:a16="http://schemas.microsoft.com/office/drawing/2014/main" val="3961340550"/>
                    </a:ext>
                  </a:extLst>
                </a:gridCol>
                <a:gridCol w="2784309">
                  <a:extLst>
                    <a:ext uri="{9D8B030D-6E8A-4147-A177-3AD203B41FA5}">
                      <a16:colId xmlns:a16="http://schemas.microsoft.com/office/drawing/2014/main" val="2028146802"/>
                    </a:ext>
                  </a:extLst>
                </a:gridCol>
              </a:tblGrid>
              <a:tr h="421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가치사슬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유형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주요전문업체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425225"/>
                  </a:ext>
                </a:extLst>
              </a:tr>
              <a:tr h="721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칩벤더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무선 송수신칩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센서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마이크로컨트롤러</a:t>
                      </a:r>
                    </a:p>
                    <a:p>
                      <a:pPr latinLnBrk="1"/>
                      <a:r>
                        <a:rPr lang="ko-KR" altLang="en-US" sz="1600"/>
                        <a:t>등을 생산하는 제조업체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Qualcomm, Texas Instruments, Infineon, ARM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55812"/>
                  </a:ext>
                </a:extLst>
              </a:tr>
              <a:tr h="721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모듈</a:t>
                      </a:r>
                      <a:r>
                        <a:rPr lang="en-US" altLang="ko-KR" sz="1600"/>
                        <a:t>/</a:t>
                      </a:r>
                    </a:p>
                    <a:p>
                      <a:pPr algn="ctr" latinLnBrk="1"/>
                      <a:r>
                        <a:rPr lang="ko-KR" altLang="en-US" sz="1600"/>
                        <a:t>단말업체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IoT </a:t>
                      </a:r>
                      <a:r>
                        <a:rPr lang="ko-KR" altLang="en-US" sz="1600"/>
                        <a:t>모듈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무선송수신칩</a:t>
                      </a:r>
                      <a:r>
                        <a:rPr lang="en-US" altLang="ko-KR" sz="1600"/>
                        <a:t>+</a:t>
                      </a:r>
                      <a:r>
                        <a:rPr lang="ko-KR" altLang="en-US" sz="1600"/>
                        <a:t>마이크로컨트롤러</a:t>
                      </a:r>
                      <a:r>
                        <a:rPr lang="en-US" altLang="ko-KR" sz="1600"/>
                        <a:t>),</a:t>
                      </a:r>
                    </a:p>
                    <a:p>
                      <a:pPr latinLnBrk="1"/>
                      <a:r>
                        <a:rPr lang="ko-KR" altLang="en-US" sz="1600"/>
                        <a:t>다양한 </a:t>
                      </a:r>
                      <a:r>
                        <a:rPr lang="en-US" altLang="ko-KR" sz="1600"/>
                        <a:t>IoT</a:t>
                      </a:r>
                      <a:r>
                        <a:rPr lang="ko-KR" altLang="en-US" sz="1600"/>
                        <a:t>단말 등을 생산하는 제조업체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Sierra Wireless, E-device, Telular, Cinterion, Telit, SIMCOM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930659"/>
                  </a:ext>
                </a:extLst>
              </a:tr>
              <a:tr h="1020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플랫폼</a:t>
                      </a:r>
                      <a:r>
                        <a:rPr lang="en-US" altLang="ko-KR" sz="1600"/>
                        <a:t>/</a:t>
                      </a:r>
                    </a:p>
                    <a:p>
                      <a:pPr algn="ctr" latinLnBrk="1"/>
                      <a:r>
                        <a:rPr lang="ko-KR" altLang="en-US" sz="1600"/>
                        <a:t>솔루션업체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IoT </a:t>
                      </a:r>
                      <a:r>
                        <a:rPr lang="ko-KR" altLang="en-US" sz="1600"/>
                        <a:t>플랫폼 소프트웨어나 </a:t>
                      </a:r>
                      <a:r>
                        <a:rPr lang="en-US" altLang="ko-KR" sz="1600"/>
                        <a:t>IoT </a:t>
                      </a:r>
                      <a:r>
                        <a:rPr lang="ko-KR" altLang="en-US" sz="1600"/>
                        <a:t>종합 관리 솔루션을</a:t>
                      </a:r>
                    </a:p>
                    <a:p>
                      <a:pPr latinLnBrk="1"/>
                      <a:r>
                        <a:rPr lang="ko-KR" altLang="en-US" sz="1600"/>
                        <a:t>개발하여 제공하는 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Jasper Wirelss, Aeris Wirelss, Qualcomm, datasmart, Inilex, Omnilink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03556"/>
                  </a:ext>
                </a:extLst>
              </a:tr>
              <a:tr h="721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국내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멜퍼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페타리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브레인넷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latinLnBrk="1"/>
                      <a:r>
                        <a:rPr lang="ko-KR" altLang="en-US" sz="1600"/>
                        <a:t>엔티모아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인사이드 </a:t>
                      </a:r>
                      <a:r>
                        <a:rPr lang="en-US" altLang="ko-KR" sz="1600"/>
                        <a:t>M2M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88615"/>
                  </a:ext>
                </a:extLst>
              </a:tr>
              <a:tr h="7211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네트워크</a:t>
                      </a:r>
                      <a:r>
                        <a:rPr lang="en-US" altLang="ko-KR" sz="1600"/>
                        <a:t>/</a:t>
                      </a:r>
                    </a:p>
                    <a:p>
                      <a:pPr algn="ctr" latinLnBrk="1"/>
                      <a:r>
                        <a:rPr lang="ko-KR" altLang="en-US" sz="1600"/>
                        <a:t>서비스업체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기본적인 유무선 네트워크를 제공하고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보다 전문적인 </a:t>
                      </a:r>
                      <a:r>
                        <a:rPr lang="en-US" altLang="ko-KR" sz="1600"/>
                        <a:t>M2M </a:t>
                      </a:r>
                      <a:r>
                        <a:rPr lang="ko-KR" altLang="en-US" sz="1600"/>
                        <a:t>서비스를 제공하는 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AT&amp;T, Sprint, Vodafone, T-Mobile, Verizon, BT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02854"/>
                  </a:ext>
                </a:extLst>
              </a:tr>
              <a:tr h="4976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국내</a:t>
                      </a:r>
                      <a:r>
                        <a:rPr lang="en-US" altLang="ko-KR" sz="1600"/>
                        <a:t>) SKT, KT, LGU+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21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64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특징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524" y="967431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 IoT</a:t>
            </a:r>
            <a:r>
              <a:rPr lang="ko-KR" altLang="en-US"/>
              <a:t> 시스템의 특징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소형</a:t>
            </a:r>
            <a:r>
              <a:rPr lang="en-US" altLang="ko-KR"/>
              <a:t>, </a:t>
            </a:r>
            <a:r>
              <a:rPr lang="ko-KR" altLang="en-US"/>
              <a:t>경량화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저전력소비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낮은 가격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고 신뢰성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유</a:t>
            </a:r>
            <a:r>
              <a:rPr lang="en-US" altLang="ko-KR"/>
              <a:t>/</a:t>
            </a:r>
            <a:r>
              <a:rPr lang="ko-KR" altLang="en-US"/>
              <a:t>무선 네트워크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실시간 시스템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PC</a:t>
            </a:r>
            <a:r>
              <a:rPr lang="ko-KR" altLang="en-US"/>
              <a:t>에 버금가는 반응속도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특정한 기능에 부합하는 최적화</a:t>
            </a: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890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응용분야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가정 자동화</a:t>
            </a:r>
            <a:r>
              <a:rPr lang="en-US" altLang="ko-KR" sz="2000"/>
              <a:t>(HA, Home Automation)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가스 누출</a:t>
            </a:r>
            <a:r>
              <a:rPr lang="en-US" altLang="ko-KR" sz="1800"/>
              <a:t>, </a:t>
            </a:r>
            <a:r>
              <a:rPr lang="ko-KR" altLang="en-US" sz="1800"/>
              <a:t>화재</a:t>
            </a:r>
            <a:r>
              <a:rPr lang="en-US" altLang="ko-KR" sz="1800"/>
              <a:t>, </a:t>
            </a:r>
            <a:r>
              <a:rPr lang="ko-KR" altLang="en-US" sz="1800"/>
              <a:t>도난 등에 대한 자동 감지 기능</a:t>
            </a:r>
            <a:r>
              <a:rPr lang="en-US" altLang="ko-KR" sz="1800"/>
              <a:t>, </a:t>
            </a:r>
            <a:r>
              <a:rPr lang="ko-KR" altLang="en-US" sz="1800"/>
              <a:t>현관문이나 창문 등의 상황을 알려주는 통신 기능</a:t>
            </a:r>
            <a:r>
              <a:rPr lang="en-US" altLang="ko-KR" sz="1800"/>
              <a:t>, </a:t>
            </a:r>
            <a:r>
              <a:rPr lang="ko-KR" altLang="en-US" sz="1800"/>
              <a:t>가전 제품과 조명 기기</a:t>
            </a:r>
            <a:r>
              <a:rPr lang="en-US" altLang="ko-KR" sz="1800"/>
              <a:t>, </a:t>
            </a:r>
            <a:r>
              <a:rPr lang="ko-KR" altLang="en-US" sz="1800"/>
              <a:t>음향 기기 등을 켜고 끄는 원격 제어 기능 등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정보가전</a:t>
            </a:r>
            <a:r>
              <a:rPr lang="en-US" altLang="ko-KR" sz="1800"/>
              <a:t>(Information Appliance): </a:t>
            </a:r>
            <a:r>
              <a:rPr lang="ko-KR" altLang="en-US" sz="1800"/>
              <a:t>인터넷 냉장고</a:t>
            </a:r>
            <a:r>
              <a:rPr lang="en-US" altLang="ko-KR" sz="1800"/>
              <a:t>, </a:t>
            </a:r>
            <a:r>
              <a:rPr lang="ko-KR" altLang="en-US" sz="1800"/>
              <a:t>디지털 </a:t>
            </a:r>
            <a:r>
              <a:rPr lang="en-US" altLang="ko-KR" sz="1800"/>
              <a:t>TV, </a:t>
            </a:r>
            <a:r>
              <a:rPr lang="ko-KR" altLang="en-US" sz="1800"/>
              <a:t>인터넷 세탁기 등</a:t>
            </a:r>
            <a:endParaRPr lang="en-US" altLang="ko-KR" sz="1800"/>
          </a:p>
          <a:p>
            <a:pPr lvl="1"/>
            <a:endParaRPr lang="en-US" altLang="ko-KR" sz="1800"/>
          </a:p>
          <a:p>
            <a:pPr lvl="1"/>
            <a:endParaRPr lang="en-US" altLang="ko-KR" sz="1800"/>
          </a:p>
          <a:p>
            <a:pPr lvl="1"/>
            <a:endParaRPr lang="en-US" altLang="ko-KR" sz="1800"/>
          </a:p>
          <a:p>
            <a:pPr lvl="1"/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ko-KR" altLang="en-US" sz="180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정보 단말기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휴대폰</a:t>
            </a:r>
            <a:r>
              <a:rPr lang="en-US" altLang="ko-KR" sz="1800"/>
              <a:t>, PDA, </a:t>
            </a:r>
            <a:r>
              <a:rPr lang="ko-KR" altLang="en-US" sz="1800"/>
              <a:t>스마트폰</a:t>
            </a:r>
            <a:r>
              <a:rPr lang="en-US" altLang="ko-KR" sz="1800"/>
              <a:t>, </a:t>
            </a:r>
            <a:r>
              <a:rPr lang="ko-KR" altLang="en-US" sz="1800"/>
              <a:t>영상 전화기 등의 디지털 기기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각종 정보 검색</a:t>
            </a:r>
            <a:r>
              <a:rPr lang="en-US" altLang="ko-KR" sz="1800"/>
              <a:t>, </a:t>
            </a:r>
            <a:r>
              <a:rPr lang="ko-KR" altLang="en-US" sz="1800"/>
              <a:t>오락</a:t>
            </a:r>
            <a:r>
              <a:rPr lang="en-US" altLang="ko-KR" sz="1800"/>
              <a:t>, </a:t>
            </a:r>
            <a:r>
              <a:rPr lang="ko-KR" altLang="en-US" sz="1800"/>
              <a:t>메시징</a:t>
            </a:r>
            <a:r>
              <a:rPr lang="en-US" altLang="ko-KR" sz="1800"/>
              <a:t>, </a:t>
            </a:r>
            <a:r>
              <a:rPr lang="ko-KR" altLang="en-US" sz="1800"/>
              <a:t>개인정보관리 등의 복합  기능 수행 </a:t>
            </a:r>
          </a:p>
          <a:p>
            <a:endParaRPr lang="ko-KR" altLang="en-US" sz="2000"/>
          </a:p>
        </p:txBody>
      </p:sp>
      <p:pic>
        <p:nvPicPr>
          <p:cNvPr id="1026" name="Picture 2" descr="ê°ì ìëíì ëí ì´ë¯¸ì§ ê²ìê²°ê³¼">
            <a:extLst>
              <a:ext uri="{FF2B5EF4-FFF2-40B4-BE49-F238E27FC236}">
                <a16:creationId xmlns:a16="http://schemas.microsoft.com/office/drawing/2014/main" id="{14C1A527-AD56-4520-81AA-2E16E919C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52" y="2472867"/>
            <a:ext cx="1571323" cy="135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0A2441-9FFA-4253-9F45-ECE6B5DA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24" y="5305670"/>
            <a:ext cx="1872208" cy="12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응용분야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1017588"/>
            <a:ext cx="8812212" cy="5260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공장 자동화</a:t>
            </a:r>
            <a:r>
              <a:rPr lang="en-US" altLang="ko-KR" sz="2000"/>
              <a:t>(FA, Factory Automation)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산업 분야에서 생산 공정의 제어에 필요한 시스템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공정을 실시간으로 제어하거나 매우 정밀한 처리가 필요한 공정에서는 고성능 임베디드 시스템을 탑재한 산업용 로봇과 같은 장비 필요</a:t>
            </a: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ko-KR" altLang="en-US" sz="180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사무 자동화</a:t>
            </a:r>
            <a:r>
              <a:rPr lang="en-US" altLang="ko-KR" sz="2000"/>
              <a:t>(OA, Office Automation)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사무 활동의 효율화 및 내용의 질적 향상을 위해 전자 기기 등을 사용한 사무 처리의 자동화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프린터</a:t>
            </a:r>
            <a:r>
              <a:rPr lang="en-US" altLang="ko-KR" sz="1800"/>
              <a:t>, </a:t>
            </a:r>
            <a:r>
              <a:rPr lang="ko-KR" altLang="en-US" sz="1800"/>
              <a:t>스캐너</a:t>
            </a:r>
            <a:r>
              <a:rPr lang="en-US" altLang="ko-KR" sz="1800"/>
              <a:t>, </a:t>
            </a:r>
            <a:r>
              <a:rPr lang="ko-KR" altLang="en-US" sz="1800"/>
              <a:t>팩스 등의 기능을 하나로 통합한 복합기 등 </a:t>
            </a:r>
          </a:p>
          <a:p>
            <a:endParaRPr lang="ko-KR" altLang="en-US" sz="2000"/>
          </a:p>
        </p:txBody>
      </p:sp>
      <p:pic>
        <p:nvPicPr>
          <p:cNvPr id="2050" name="Picture 2" descr="ê³µì¥ìëíì ëí ì´ë¯¸ì§ ê²ìê²°ê³¼">
            <a:extLst>
              <a:ext uri="{FF2B5EF4-FFF2-40B4-BE49-F238E27FC236}">
                <a16:creationId xmlns:a16="http://schemas.microsoft.com/office/drawing/2014/main" id="{C2D238E9-6343-481D-9DD6-24F5364F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19" y="2384884"/>
            <a:ext cx="1945108" cy="12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8855E3-C825-4BF5-A325-E1C462E6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76" y="5376830"/>
            <a:ext cx="1509371" cy="11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664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응용분야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66788"/>
            <a:ext cx="8812212" cy="5260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물류 분야</a:t>
            </a:r>
          </a:p>
          <a:p>
            <a:pPr marL="708998" lvl="1" indent="-285750">
              <a:buFont typeface="Wingdings" panose="05000000000000000000" pitchFamily="2" charset="2"/>
              <a:buChar char="§"/>
            </a:pPr>
            <a:r>
              <a:rPr lang="ko-KR" altLang="en-US" sz="1800"/>
              <a:t>바코드를 위한 리더 및 발급기</a:t>
            </a:r>
            <a:r>
              <a:rPr lang="en-US" altLang="ko-KR" sz="1800"/>
              <a:t>, </a:t>
            </a:r>
            <a:r>
              <a:rPr lang="ko-KR" altLang="en-US" sz="1800"/>
              <a:t>무선인식장치</a:t>
            </a:r>
            <a:r>
              <a:rPr lang="en-US" altLang="ko-KR" sz="1800"/>
              <a:t>, POS </a:t>
            </a:r>
            <a:r>
              <a:rPr lang="ko-KR" altLang="en-US" sz="1800"/>
              <a:t>단말기</a:t>
            </a:r>
            <a:r>
              <a:rPr lang="en-US" altLang="ko-KR" sz="1800"/>
              <a:t>, RFID </a:t>
            </a:r>
            <a:r>
              <a:rPr lang="ko-KR" altLang="en-US" sz="1800"/>
              <a:t>등 </a:t>
            </a:r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ko-KR" altLang="en-US" sz="1800"/>
          </a:p>
          <a:p>
            <a:pPr marL="253045" indent="-253045">
              <a:lnSpc>
                <a:spcPct val="140000"/>
              </a:lnSpc>
            </a:pPr>
            <a:endParaRPr lang="en-US" altLang="ko-KR" sz="200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금융 분야</a:t>
            </a:r>
          </a:p>
          <a:p>
            <a:pPr marL="708998" lvl="1" indent="-285750">
              <a:buFont typeface="Wingdings" panose="05000000000000000000" pitchFamily="2" charset="2"/>
              <a:buChar char="§"/>
            </a:pPr>
            <a:r>
              <a:rPr lang="ko-KR" altLang="en-US" sz="1800"/>
              <a:t>자동현금입출금기</a:t>
            </a:r>
            <a:r>
              <a:rPr lang="en-US" altLang="ko-KR" sz="1800"/>
              <a:t>, </a:t>
            </a:r>
            <a:r>
              <a:rPr lang="ko-KR" altLang="en-US" sz="1800"/>
              <a:t>신용 카드의 인식기나 발급기</a:t>
            </a:r>
            <a:r>
              <a:rPr lang="en-US" altLang="ko-KR" sz="1800"/>
              <a:t>, </a:t>
            </a:r>
            <a:r>
              <a:rPr lang="ko-KR" altLang="en-US" sz="1800"/>
              <a:t>훼손된 지폐 검출</a:t>
            </a:r>
            <a:r>
              <a:rPr lang="en-US" altLang="ko-KR" sz="1800"/>
              <a:t>, </a:t>
            </a:r>
            <a:r>
              <a:rPr lang="ko-KR" altLang="en-US" sz="1800"/>
              <a:t>지문 인식</a:t>
            </a:r>
            <a:r>
              <a:rPr lang="en-US" altLang="ko-KR" sz="1800"/>
              <a:t>, </a:t>
            </a:r>
            <a:r>
              <a:rPr lang="ko-KR" altLang="en-US" sz="1800"/>
              <a:t>음성 안내</a:t>
            </a:r>
            <a:r>
              <a:rPr lang="en-US" altLang="ko-KR" sz="1800"/>
              <a:t>, </a:t>
            </a:r>
            <a:r>
              <a:rPr lang="ko-KR" altLang="en-US" sz="1800"/>
              <a:t>감시 카메라를 이용한 감시 기능 등</a:t>
            </a:r>
          </a:p>
          <a:p>
            <a:endParaRPr lang="ko-KR" altLang="en-US" sz="2000"/>
          </a:p>
        </p:txBody>
      </p:sp>
      <p:pic>
        <p:nvPicPr>
          <p:cNvPr id="3074" name="Picture 2" descr="ë¬¼ë¥ìëíì ëí ì´ë¯¸ì§ ê²ìê²°ê³¼">
            <a:extLst>
              <a:ext uri="{FF2B5EF4-FFF2-40B4-BE49-F238E27FC236}">
                <a16:creationId xmlns:a16="http://schemas.microsoft.com/office/drawing/2014/main" id="{03DFCAD9-D813-4A4D-8B2D-EC44E709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1736812"/>
            <a:ext cx="2521308" cy="163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¸ìµìëíì ëí ì´ë¯¸ì§ ê²ìê²°ê³¼">
            <a:extLst>
              <a:ext uri="{FF2B5EF4-FFF2-40B4-BE49-F238E27FC236}">
                <a16:creationId xmlns:a16="http://schemas.microsoft.com/office/drawing/2014/main" id="{03CDF1B1-A4BF-4A8B-AEE1-0A470DD93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188" y="5089698"/>
            <a:ext cx="1480603" cy="155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441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실시간 시스템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2520" y="981075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1104060" algn="l"/>
              </a:tabLst>
            </a:pPr>
            <a:r>
              <a:rPr lang="ko-KR" altLang="en-US" sz="2000"/>
              <a:t> 경성 실시간 시스템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US" sz="1800"/>
              <a:t>마감시간을 못 지키면 응용 프로그램이 실패하며 시스템에 치명적인 손실을 줄 수 있음 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US" sz="1800"/>
              <a:t>원자력 발전소 제어</a:t>
            </a:r>
            <a:r>
              <a:rPr lang="en-US" altLang="ko-KR" sz="1800"/>
              <a:t>, </a:t>
            </a:r>
            <a:r>
              <a:rPr lang="ko-KR" altLang="en-US" sz="1800"/>
              <a:t>화재 발생 검출 시스템</a:t>
            </a:r>
            <a:r>
              <a:rPr lang="en-US" altLang="ko-KR" sz="1800"/>
              <a:t>, </a:t>
            </a:r>
            <a:r>
              <a:rPr lang="ko-KR" altLang="en-US" sz="1800"/>
              <a:t>항공기</a:t>
            </a:r>
            <a:r>
              <a:rPr lang="en-US" altLang="ko-KR" sz="1800"/>
              <a:t>, </a:t>
            </a:r>
            <a:r>
              <a:rPr lang="ko-KR" altLang="en-US" sz="1800"/>
              <a:t>우주 왕복선</a:t>
            </a:r>
            <a:r>
              <a:rPr lang="en-US" altLang="ko-KR" sz="1800"/>
              <a:t>, </a:t>
            </a:r>
            <a:r>
              <a:rPr lang="ko-KR" altLang="en-US" sz="1800"/>
              <a:t>자동차</a:t>
            </a:r>
            <a:r>
              <a:rPr lang="en-US" altLang="ko-KR" sz="1800"/>
              <a:t>, </a:t>
            </a:r>
            <a:r>
              <a:rPr lang="ko-KR" altLang="en-US" sz="1800"/>
              <a:t>미사일 제어 등 </a:t>
            </a:r>
            <a:endParaRPr lang="en-US" altLang="ko-KR" sz="1800"/>
          </a:p>
          <a:p>
            <a:pPr marL="685331" lvl="1" indent="-262082">
              <a:lnSpc>
                <a:spcPct val="150000"/>
              </a:lnSpc>
              <a:tabLst>
                <a:tab pos="1104060" algn="l"/>
              </a:tabLst>
            </a:pPr>
            <a:endParaRPr lang="en-US" altLang="ko-KR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1104060" algn="l"/>
              </a:tabLst>
            </a:pPr>
            <a:r>
              <a:rPr lang="ko-KR" altLang="en-GB" sz="2000"/>
              <a:t> 연성 실시간 시스템 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GB" sz="1800"/>
              <a:t>지연된 반응에 대해 치명적 영향을 미치지 않고 시스템에 미세한 영향</a:t>
            </a:r>
            <a:r>
              <a:rPr lang="en-GB" altLang="ko-KR" sz="1800"/>
              <a:t> 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GB" sz="1800"/>
              <a:t>데스크탑 컴퓨터</a:t>
            </a:r>
            <a:r>
              <a:rPr lang="en-GB" altLang="ko-KR" sz="1800"/>
              <a:t>, </a:t>
            </a:r>
            <a:r>
              <a:rPr lang="ko-KR" altLang="en-GB" sz="1800"/>
              <a:t>정보 단말기 등 </a:t>
            </a:r>
            <a:endParaRPr lang="ko-KR" altLang="en-US" sz="1800"/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0725995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소프트웨어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981075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IoT</a:t>
            </a:r>
            <a:r>
              <a:rPr lang="ko-KR" altLang="en-US" sz="2000"/>
              <a:t> 소프트웨어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하드웨어를 제어하기 위해 임베디드시스템에 내장되는 명령어집합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제한된 하드웨어 자원에서 동작해야 하므로 일반적으로 크기가 작고 하드웨어에 최적화해 사용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하드웨어가 다양하기 때문에 탑재되는 임베디드 소프트웨어 종류도 다양하고 복잡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대부분의 경우 센서 혹은 버튼 등을 통하여 입력된 외부 자극에 대해 사건 구동 방식으로 동작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7537874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하드웨어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1259" y="960755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IoT</a:t>
            </a:r>
            <a:r>
              <a:rPr lang="ko-KR" altLang="en-US" sz="2000"/>
              <a:t> 하드웨어</a:t>
            </a:r>
          </a:p>
          <a:p>
            <a:pPr marL="77028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프로세서 로직을 라이선스하여 </a:t>
            </a:r>
            <a:r>
              <a:rPr lang="en-US" altLang="ko-KR" sz="1800"/>
              <a:t>SoC(System on a Chip) </a:t>
            </a:r>
            <a:r>
              <a:rPr lang="ko-KR" altLang="en-US" sz="1800"/>
              <a:t>형태로 프로세서 코어</a:t>
            </a:r>
            <a:r>
              <a:rPr lang="en-US" altLang="ko-KR" sz="1800"/>
              <a:t>, </a:t>
            </a:r>
            <a:r>
              <a:rPr lang="ko-KR" altLang="en-US" sz="1800"/>
              <a:t>메모리</a:t>
            </a:r>
            <a:r>
              <a:rPr lang="en-US" altLang="ko-KR" sz="1800"/>
              <a:t>, </a:t>
            </a:r>
            <a:r>
              <a:rPr lang="ko-KR" altLang="en-US" sz="1800"/>
              <a:t>디지털 신호 처리</a:t>
            </a:r>
            <a:r>
              <a:rPr lang="en-US" altLang="ko-KR" sz="1800"/>
              <a:t>(DSP, Digital Signal Processing) </a:t>
            </a:r>
            <a:r>
              <a:rPr lang="ko-KR" altLang="en-US" sz="1800"/>
              <a:t>및 주변장치 등을 하나의 칩에 통합하여 제조 가능</a:t>
            </a:r>
            <a:endParaRPr lang="en-US" altLang="ko-KR" sz="1800"/>
          </a:p>
          <a:p>
            <a:pPr marL="77028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/>
              <a:t>SoC </a:t>
            </a:r>
            <a:r>
              <a:rPr lang="ko-KR" altLang="en-US" sz="1800"/>
              <a:t>특징 </a:t>
            </a:r>
          </a:p>
          <a:p>
            <a:pPr marL="1126221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/>
              <a:t>제품의 크기가 보드가 아니라 칩 크기로 소형화되기 때문에 저전력 소모</a:t>
            </a:r>
            <a:r>
              <a:rPr lang="en-US" altLang="ko-KR" sz="1600"/>
              <a:t>, </a:t>
            </a:r>
            <a:r>
              <a:rPr lang="ko-KR" altLang="en-US" sz="1600"/>
              <a:t>제품 가격 하락</a:t>
            </a:r>
            <a:r>
              <a:rPr lang="en-US" altLang="ko-KR" sz="1600"/>
              <a:t>, </a:t>
            </a:r>
            <a:r>
              <a:rPr lang="ko-KR" altLang="en-US" sz="1600"/>
              <a:t>안정성 증가뿐만 아니라 혁신적인 디자인도 가능</a:t>
            </a:r>
            <a:r>
              <a:rPr lang="en-US" altLang="ko-KR" sz="1600"/>
              <a:t>.</a:t>
            </a:r>
          </a:p>
          <a:p>
            <a:pPr marL="1126221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/>
              <a:t>모듈별로 재사용 가능한 </a:t>
            </a:r>
            <a:r>
              <a:rPr lang="en-US" altLang="ko-KR" sz="1600"/>
              <a:t>IP(Intellectual Property) </a:t>
            </a:r>
            <a:r>
              <a:rPr lang="ko-KR" altLang="en-US" sz="1600"/>
              <a:t>개발이라는 새로운 사업 모델의 등장</a:t>
            </a:r>
            <a:r>
              <a:rPr lang="en-US" altLang="ko-KR" sz="1600"/>
              <a:t>. </a:t>
            </a:r>
            <a:r>
              <a:rPr lang="ko-KR" altLang="en-US" sz="1600"/>
              <a:t>이전에는 일부 반도체 회사에서만 프로세서 칩을 설계</a:t>
            </a:r>
            <a:r>
              <a:rPr lang="en-US" altLang="ko-KR" sz="1600"/>
              <a:t>, </a:t>
            </a:r>
            <a:r>
              <a:rPr lang="ko-KR" altLang="en-US" sz="1600"/>
              <a:t>제조 및 판매가 가능했지만</a:t>
            </a:r>
            <a:r>
              <a:rPr lang="en-US" altLang="ko-KR" sz="1600"/>
              <a:t>, </a:t>
            </a:r>
            <a:r>
              <a:rPr lang="ko-KR" altLang="en-US" sz="1600"/>
              <a:t>이제는 영국의 </a:t>
            </a:r>
            <a:r>
              <a:rPr lang="en-US" altLang="ko-KR" sz="1600"/>
              <a:t>ARM</a:t>
            </a:r>
            <a:r>
              <a:rPr lang="ko-KR" altLang="en-US" sz="1600"/>
              <a:t>처럼 프로세서 코어 </a:t>
            </a:r>
            <a:r>
              <a:rPr lang="en-US" altLang="ko-KR" sz="1600"/>
              <a:t>IP</a:t>
            </a:r>
            <a:r>
              <a:rPr lang="ko-KR" altLang="en-US" sz="1600"/>
              <a:t>를 판매하는 회사도 등장</a:t>
            </a:r>
            <a:r>
              <a:rPr lang="en-US" altLang="ko-KR" sz="1600"/>
              <a:t>. ASIC(Application Specific Integrated Circuit) </a:t>
            </a:r>
            <a:r>
              <a:rPr lang="ko-KR" altLang="en-US" sz="1600"/>
              <a:t>제조 기술만 있는 회사이면 </a:t>
            </a:r>
            <a:r>
              <a:rPr lang="en-US" altLang="ko-KR" sz="1600"/>
              <a:t>IP</a:t>
            </a:r>
            <a:r>
              <a:rPr lang="ko-KR" altLang="en-US" sz="1600"/>
              <a:t>를 라이선스하여 프로세서와 같은 칩 생산이 가능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382947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운영체제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524" y="981075"/>
            <a:ext cx="8812212" cy="5543550"/>
          </a:xfrm>
        </p:spPr>
        <p:txBody>
          <a:bodyPr/>
          <a:lstStyle/>
          <a:p>
            <a:pPr>
              <a:lnSpc>
                <a:spcPts val="22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 </a:t>
            </a:r>
            <a:r>
              <a:rPr lang="ko-KR" altLang="en-US"/>
              <a:t>운영체제 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컴퓨터 시스템의 각종 자원을 효율적으로 관리하고 운영되도록 사용자에게 편리성 제공</a:t>
            </a:r>
            <a:r>
              <a:rPr lang="en-US" altLang="ko-KR"/>
              <a:t>, </a:t>
            </a:r>
            <a:r>
              <a:rPr lang="ko-KR" altLang="en-US"/>
              <a:t>컴퓨터 하드웨어와 사용자간의 인터페이스 역할을 하는 시스템 프로그램 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자원 관리자 역할과 응용 소프트웨어에게 컴퓨팅 자원에 대한 서비스 제공자 역할 </a:t>
            </a:r>
            <a:endParaRPr lang="en-US" altLang="ko-KR"/>
          </a:p>
          <a:p>
            <a:pPr marL="677799" lvl="1" indent="-254552">
              <a:lnSpc>
                <a:spcPts val="2200"/>
              </a:lnSpc>
            </a:pPr>
            <a:endParaRPr lang="ko-KR" altLang="en-US"/>
          </a:p>
          <a:p>
            <a:pPr>
              <a:lnSpc>
                <a:spcPts val="2200"/>
              </a:lnSpc>
              <a:buFont typeface="Wingdings" panose="05000000000000000000" pitchFamily="2" charset="2"/>
              <a:buChar char="u"/>
            </a:pPr>
            <a:r>
              <a:rPr lang="ko-KR" altLang="en-US"/>
              <a:t> 커널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운영체제를 작동시키는 핵심 프로그램 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 커널이 관리하는 컴퓨팅 자원 </a:t>
            </a:r>
          </a:p>
          <a:p>
            <a:pPr marL="1202565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b="1"/>
              <a:t>물리적 자원</a:t>
            </a:r>
            <a:r>
              <a:rPr lang="en-US" altLang="ko-KR" b="1"/>
              <a:t>: </a:t>
            </a:r>
            <a:r>
              <a:rPr lang="ko-KR" altLang="en-US" b="1"/>
              <a:t>프로세서</a:t>
            </a:r>
            <a:r>
              <a:rPr lang="en-US" altLang="ko-KR" b="1"/>
              <a:t>, </a:t>
            </a:r>
            <a:r>
              <a:rPr lang="ko-KR" altLang="en-US" b="1"/>
              <a:t>메모리</a:t>
            </a:r>
            <a:r>
              <a:rPr lang="en-US" altLang="ko-KR" b="1"/>
              <a:t>, </a:t>
            </a:r>
            <a:r>
              <a:rPr lang="ko-KR" altLang="en-US" b="1"/>
              <a:t>디스크</a:t>
            </a:r>
            <a:r>
              <a:rPr lang="en-US" altLang="ko-KR" b="1"/>
              <a:t>, </a:t>
            </a:r>
            <a:r>
              <a:rPr lang="ko-KR" altLang="en-US" b="1"/>
              <a:t>터미널</a:t>
            </a:r>
            <a:r>
              <a:rPr lang="en-US" altLang="ko-KR" b="1"/>
              <a:t>, </a:t>
            </a:r>
            <a:r>
              <a:rPr lang="ko-KR" altLang="en-US" b="1"/>
              <a:t>네트워크 등과 같은 시스템 구성 요소들과 주변 장치</a:t>
            </a:r>
            <a:endParaRPr lang="ko-KR" altLang="en-US"/>
          </a:p>
          <a:p>
            <a:pPr marL="1202565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b="1"/>
              <a:t>추상적 자원</a:t>
            </a:r>
            <a:r>
              <a:rPr lang="en-US" altLang="ko-KR" b="1"/>
              <a:t>: </a:t>
            </a:r>
            <a:r>
              <a:rPr lang="ko-KR" altLang="en-US" b="1"/>
              <a:t>태스크와 쓰레드</a:t>
            </a:r>
            <a:r>
              <a:rPr lang="en-US" altLang="ko-KR" b="1"/>
              <a:t>, </a:t>
            </a:r>
            <a:r>
              <a:rPr lang="ko-KR" altLang="en-US" b="1"/>
              <a:t>페이지</a:t>
            </a:r>
            <a:r>
              <a:rPr lang="en-US" altLang="ko-KR" b="1"/>
              <a:t>(page)</a:t>
            </a:r>
            <a:r>
              <a:rPr lang="ko-KR" altLang="en-US" b="1"/>
              <a:t>와 세그먼트</a:t>
            </a:r>
            <a:r>
              <a:rPr lang="en-US" altLang="ko-KR" b="1"/>
              <a:t>(segment), </a:t>
            </a:r>
            <a:r>
              <a:rPr lang="ko-KR" altLang="en-US" b="1"/>
              <a:t>파일 및 </a:t>
            </a:r>
            <a:r>
              <a:rPr lang="en-US" altLang="ko-KR" b="1"/>
              <a:t>inode, </a:t>
            </a:r>
            <a:r>
              <a:rPr lang="ko-KR" altLang="en-US" b="1"/>
              <a:t>통신 프로토콜 및 패킷 등</a:t>
            </a:r>
            <a:r>
              <a:rPr lang="en-US" altLang="ko-KR" b="1"/>
              <a:t>, </a:t>
            </a:r>
            <a:r>
              <a:rPr lang="ko-KR" altLang="en-US" b="1"/>
              <a:t>보안 혹은 사용자 계정에 따른 접근 제어 등 </a:t>
            </a:r>
          </a:p>
          <a:p>
            <a:pPr>
              <a:lnSpc>
                <a:spcPts val="22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579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리눅스 소개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4548" y="836712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리눅스의 장점</a:t>
            </a:r>
            <a:endParaRPr lang="ko-KR" altLang="en-US" sz="2000" b="0"/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유닉스와 완벽하게 호환 가능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공개 운영체제이며 무료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강력한 네트워크 기능을 제공하며 인터넷의 모든 기능을 지원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멀티태스킹을 지원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안정적이며 하드웨어 기능을 효과적을 사용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다양한 응용 소프트웨어를 제공</a:t>
            </a:r>
            <a:endParaRPr lang="en-US" altLang="ko-KR" sz="1800"/>
          </a:p>
          <a:p>
            <a:pPr lvl="1" indent="-253045">
              <a:lnSpc>
                <a:spcPct val="150000"/>
              </a:lnSpc>
            </a:pPr>
            <a:endParaRPr lang="ko-KR" altLang="en-US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리눅스의 단점</a:t>
            </a:r>
            <a:endParaRPr lang="ko-KR" altLang="en-US" sz="2000" b="0"/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공개 소프트웨어이기 때문에 오류로 인한 사고 발생시 보상 불가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커널 버전이 너무 빨리 변화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417922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리눅스 소개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87"/>
              <a:t> 커널 버전 번호 </a:t>
            </a:r>
            <a:r>
              <a:rPr lang="en-US" altLang="ko-KR" sz="2087"/>
              <a:t>linux-x.y.z.tar.gz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 x: </a:t>
            </a:r>
            <a:r>
              <a:rPr lang="ko-KR" altLang="en-US"/>
              <a:t>주 버전 번호로 리눅스 골격 자체의 획기적인 변화를 의미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</a:t>
            </a:r>
            <a:r>
              <a:rPr lang="en-US" altLang="ko-KR"/>
              <a:t>y: </a:t>
            </a:r>
            <a:r>
              <a:rPr lang="ko-KR" altLang="en-US"/>
              <a:t>부 버전 번호이며 </a:t>
            </a:r>
            <a:r>
              <a:rPr lang="ko-KR" altLang="en-US" i="1"/>
              <a:t>홀수이면 개발중인 커널</a:t>
            </a:r>
            <a:r>
              <a:rPr lang="ko-KR" altLang="en-US"/>
              <a:t>이고 </a:t>
            </a:r>
            <a:r>
              <a:rPr lang="ko-KR" altLang="en-US" i="1"/>
              <a:t>짝수이면 안정된 커널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</a:t>
            </a:r>
            <a:r>
              <a:rPr lang="en-US" altLang="ko-KR"/>
              <a:t>z: </a:t>
            </a:r>
            <a:r>
              <a:rPr lang="ko-KR" altLang="en-US"/>
              <a:t>릴리스 번호로 추가된 기능은 없지만 오류 수정 등에 의한 작은 변화를 의미</a:t>
            </a:r>
            <a:endParaRPr lang="en-US" altLang="ko-KR"/>
          </a:p>
          <a:p>
            <a:pPr lvl="1"/>
            <a:endParaRPr lang="ko-KR" altLang="en-US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087"/>
              <a:t> 배포판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비상업적이거나 상업적인 소프트웨어를 통합한 리눅스 패키지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리눅스 커널 외에 </a:t>
            </a:r>
            <a:r>
              <a:rPr lang="en-US" altLang="ko-KR"/>
              <a:t>GNU </a:t>
            </a:r>
            <a:r>
              <a:rPr lang="ko-KR" altLang="en-US"/>
              <a:t>유틸리티</a:t>
            </a:r>
            <a:r>
              <a:rPr lang="en-US" altLang="ko-KR"/>
              <a:t>, </a:t>
            </a:r>
            <a:r>
              <a:rPr lang="ko-KR" altLang="en-US"/>
              <a:t>개발 환경</a:t>
            </a:r>
            <a:r>
              <a:rPr lang="en-US" altLang="ko-KR"/>
              <a:t>, X </a:t>
            </a:r>
            <a:r>
              <a:rPr lang="ko-KR" altLang="en-US"/>
              <a:t>윈도우 시스템 등을 포함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리눅스 배포판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sz="1898" b="1"/>
              <a:t> </a:t>
            </a:r>
            <a:r>
              <a:rPr lang="en-US" altLang="ko-KR" sz="1898" b="1"/>
              <a:t>Redhat Linux,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898" b="1"/>
              <a:t> Redhat Enterprise Linux,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898" b="1"/>
              <a:t> Fedora Core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898" b="1"/>
              <a:t> Ubuntu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3594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6410" y="972937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시스템 개발 환경 </a:t>
            </a:r>
            <a:r>
              <a:rPr lang="en-US" altLang="ko-KR" sz="2000"/>
              <a:t>: </a:t>
            </a:r>
            <a:r>
              <a:rPr lang="ko-KR" altLang="en-US" sz="2000"/>
              <a:t>호스트 시스템</a:t>
            </a:r>
            <a:r>
              <a:rPr lang="en-US" altLang="ko-KR" sz="2000"/>
              <a:t>, </a:t>
            </a:r>
            <a:r>
              <a:rPr lang="ko-KR" altLang="en-US" sz="2000"/>
              <a:t>타겟 시스템 백엔드로 구성</a:t>
            </a:r>
            <a:endParaRPr lang="en-US" altLang="ko-KR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호스트 시스템에서 타겟 시스템을 위한 부트로더</a:t>
            </a:r>
            <a:r>
              <a:rPr lang="en-US" altLang="ko-KR" sz="2000"/>
              <a:t>, </a:t>
            </a:r>
            <a:r>
              <a:rPr lang="ko-KR" altLang="en-US" sz="2000"/>
              <a:t>커널 이미지</a:t>
            </a:r>
            <a:r>
              <a:rPr lang="en-US" altLang="ko-KR" sz="2000"/>
              <a:t>, </a:t>
            </a:r>
            <a:r>
              <a:rPr lang="ko-KR" altLang="en-US" sz="2000"/>
              <a:t>응용 소프트웨어 등을 개발하고</a:t>
            </a:r>
            <a:r>
              <a:rPr lang="en-US" altLang="ko-KR" sz="2000"/>
              <a:t>, </a:t>
            </a:r>
            <a:r>
              <a:rPr lang="ko-KR" altLang="en-US" sz="2000"/>
              <a:t>이를 케이블 등을 통해 타겟 시스템으로 다운로드하여 사용 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3B08022C-44C0-4191-9215-F670F1E7B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86"/>
          <a:stretch/>
        </p:blipFill>
        <p:spPr bwMode="auto">
          <a:xfrm>
            <a:off x="1135139" y="4009706"/>
            <a:ext cx="7750688" cy="1707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033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크로스 개발 환경</a:t>
            </a:r>
            <a:r>
              <a:rPr lang="en-US" altLang="ko-KR"/>
              <a:t>(Cross Development Environment)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9628FB5-B0D0-4C31-94E8-B35C230E7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8"/>
          <a:stretch/>
        </p:blipFill>
        <p:spPr>
          <a:xfrm>
            <a:off x="920552" y="2816932"/>
            <a:ext cx="8199523" cy="255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022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6445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87">
                <a:latin typeface="Times" panose="02020603050405020304" pitchFamily="18" charset="0"/>
              </a:rPr>
              <a:t> 호스트 시스템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임베디드시스템을 개발하기 위한 자원 즉</a:t>
            </a:r>
            <a:r>
              <a:rPr lang="en-US" altLang="ko-KR">
                <a:latin typeface="Times" panose="02020603050405020304" pitchFamily="18" charset="0"/>
              </a:rPr>
              <a:t>, </a:t>
            </a:r>
            <a:r>
              <a:rPr lang="ko-KR" altLang="en-US">
                <a:latin typeface="Times" panose="02020603050405020304" pitchFamily="18" charset="0"/>
              </a:rPr>
              <a:t>컴퓨팅 환경을 제공하는 시스템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보통 개인용 컴퓨터를 호스트 시스템으로 사용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리눅스 커널 </a:t>
            </a:r>
            <a:r>
              <a:rPr lang="en-US" altLang="ko-KR">
                <a:latin typeface="Times" panose="02020603050405020304" pitchFamily="18" charset="0"/>
              </a:rPr>
              <a:t>4.9 </a:t>
            </a:r>
            <a:r>
              <a:rPr lang="ko-KR" altLang="en-US">
                <a:latin typeface="Times" panose="02020603050405020304" pitchFamily="18" charset="0"/>
              </a:rPr>
              <a:t>버전을 포함하는 </a:t>
            </a:r>
            <a:r>
              <a:rPr lang="en-US" altLang="ko-KR">
                <a:latin typeface="Times" panose="02020603050405020304" pitchFamily="18" charset="0"/>
              </a:rPr>
              <a:t>Ubuntu</a:t>
            </a:r>
            <a:r>
              <a:rPr lang="ko-KR" altLang="en-US">
                <a:latin typeface="Times" panose="02020603050405020304" pitchFamily="18" charset="0"/>
              </a:rPr>
              <a:t>를 호스트 시스템의 운영체제로 사용 </a:t>
            </a: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en-US" altLang="ko-KR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툴체인</a:t>
            </a:r>
            <a:r>
              <a:rPr lang="en-US" altLang="ko-KR">
                <a:latin typeface="Times" panose="02020603050405020304" pitchFamily="18" charset="0"/>
              </a:rPr>
              <a:t>(toolchain): </a:t>
            </a:r>
            <a:r>
              <a:rPr lang="ko-KR" altLang="en-US">
                <a:latin typeface="Times" panose="02020603050405020304" pitchFamily="18" charset="0"/>
              </a:rPr>
              <a:t>타겟 시스템용 시스템 및 응용 소프트 개발에 필요한 모든 환경을 통칭</a:t>
            </a:r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5FF8729-7B4E-4798-BFEA-784C39422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093506"/>
              </p:ext>
            </p:extLst>
          </p:nvPr>
        </p:nvGraphicFramePr>
        <p:xfrm>
          <a:off x="1650999" y="2960948"/>
          <a:ext cx="6604002" cy="1055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278">
                  <a:extLst>
                    <a:ext uri="{9D8B030D-6E8A-4147-A177-3AD203B41FA5}">
                      <a16:colId xmlns:a16="http://schemas.microsoft.com/office/drawing/2014/main" val="3797030969"/>
                    </a:ext>
                  </a:extLst>
                </a:gridCol>
                <a:gridCol w="4827724">
                  <a:extLst>
                    <a:ext uri="{9D8B030D-6E8A-4147-A177-3AD203B41FA5}">
                      <a16:colId xmlns:a16="http://schemas.microsoft.com/office/drawing/2014/main" val="3683723774"/>
                    </a:ext>
                  </a:extLst>
                </a:gridCol>
              </a:tblGrid>
              <a:tr h="35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종류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사양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654254431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하드웨어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고성능 개인용 컴퓨터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램 </a:t>
                      </a:r>
                      <a:r>
                        <a:rPr lang="en-US" altLang="ko-KR" sz="1400"/>
                        <a:t>1024 </a:t>
                      </a:r>
                      <a:r>
                        <a:rPr lang="ko-KR" altLang="en-US" sz="1400"/>
                        <a:t>이상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51898835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소프트웨어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리눅스 커널 </a:t>
                      </a:r>
                      <a:r>
                        <a:rPr lang="en-US" altLang="ko-KR" sz="1400"/>
                        <a:t>4.9 </a:t>
                      </a:r>
                      <a:r>
                        <a:rPr lang="ko-KR" altLang="en-US" sz="1400"/>
                        <a:t>이상을 포함한 배포판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툴체인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2513274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76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>
                <a:latin typeface="Times" panose="02020603050405020304" pitchFamily="18" charset="0"/>
              </a:rPr>
              <a:t> </a:t>
            </a:r>
            <a:r>
              <a:rPr lang="ko-KR" altLang="en-US">
                <a:latin typeface="Times" panose="02020603050405020304" pitchFamily="18" charset="0"/>
              </a:rPr>
              <a:t>백엔드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호스트 시스템과 타겟 시스템간에 통신하기 위한 매개체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Times" panose="02020603050405020304" pitchFamily="18" charset="0"/>
              </a:rPr>
              <a:t>Serial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Times" panose="02020603050405020304" pitchFamily="18" charset="0"/>
              </a:rPr>
              <a:t>Serial </a:t>
            </a:r>
            <a:r>
              <a:rPr lang="ko-KR" altLang="en-US">
                <a:latin typeface="Times" panose="02020603050405020304" pitchFamily="18" charset="0"/>
              </a:rPr>
              <a:t>포트를 활용하여 모니터링</a:t>
            </a:r>
            <a:r>
              <a:rPr lang="en-US" altLang="ko-KR">
                <a:latin typeface="Times" panose="02020603050405020304" pitchFamily="18" charset="0"/>
              </a:rPr>
              <a:t>(</a:t>
            </a:r>
            <a:r>
              <a:rPr lang="ko-KR" altLang="en-US">
                <a:latin typeface="Times" panose="02020603050405020304" pitchFamily="18" charset="0"/>
              </a:rPr>
              <a:t>미니컴 </a:t>
            </a:r>
            <a:r>
              <a:rPr lang="en-US" altLang="ko-KR">
                <a:latin typeface="Times" panose="02020603050405020304" pitchFamily="18" charset="0"/>
              </a:rPr>
              <a:t>S/W </a:t>
            </a:r>
            <a:r>
              <a:rPr lang="ko-KR" altLang="en-US">
                <a:latin typeface="Times" panose="02020603050405020304" pitchFamily="18" charset="0"/>
              </a:rPr>
              <a:t>활용</a:t>
            </a:r>
            <a:r>
              <a:rPr lang="en-US" altLang="ko-KR">
                <a:latin typeface="Times" panose="02020603050405020304" pitchFamily="18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Times" panose="02020603050405020304" pitchFamily="18" charset="0"/>
              </a:rPr>
              <a:t>JTAG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Times" panose="02020603050405020304" pitchFamily="18" charset="0"/>
              </a:rPr>
              <a:t>JTAG</a:t>
            </a:r>
            <a:r>
              <a:rPr lang="ko-KR" altLang="en-US">
                <a:latin typeface="Times" panose="02020603050405020304" pitchFamily="18" charset="0"/>
              </a:rPr>
              <a:t>을 통해 플래시 메모리에 부트로더</a:t>
            </a:r>
            <a:r>
              <a:rPr lang="en-US" altLang="ko-KR">
                <a:latin typeface="Times" panose="02020603050405020304" pitchFamily="18" charset="0"/>
              </a:rPr>
              <a:t>, </a:t>
            </a:r>
            <a:r>
              <a:rPr lang="ko-KR" altLang="en-US">
                <a:latin typeface="Times" panose="02020603050405020304" pitchFamily="18" charset="0"/>
              </a:rPr>
              <a:t>커널 퓨징</a:t>
            </a:r>
            <a:endParaRPr lang="en-US" altLang="ko-KR">
              <a:latin typeface="Times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latin typeface="Times" panose="02020603050405020304" pitchFamily="18" charset="0"/>
              </a:rPr>
              <a:t>원용도</a:t>
            </a:r>
            <a:r>
              <a:rPr lang="en-US" altLang="ko-KR">
                <a:latin typeface="Times" panose="02020603050405020304" pitchFamily="18" charset="0"/>
              </a:rPr>
              <a:t>: </a:t>
            </a:r>
            <a:r>
              <a:rPr lang="ko-KR" altLang="en-US">
                <a:latin typeface="Times" panose="02020603050405020304" pitchFamily="18" charset="0"/>
              </a:rPr>
              <a:t>디버깅 장비 </a:t>
            </a:r>
            <a:r>
              <a:rPr lang="en-US" altLang="ko-KR">
                <a:latin typeface="Times" panose="02020603050405020304" pitchFamily="18" charset="0"/>
              </a:rPr>
              <a:t>– </a:t>
            </a:r>
            <a:r>
              <a:rPr lang="ko-KR" altLang="en-US">
                <a:latin typeface="Times" panose="02020603050405020304" pitchFamily="18" charset="0"/>
              </a:rPr>
              <a:t>레지스터 모니터링</a:t>
            </a:r>
            <a:endParaRPr lang="en-US" altLang="ko-KR">
              <a:latin typeface="Times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Times" panose="02020603050405020304" pitchFamily="18" charset="0"/>
              </a:rPr>
              <a:t>Ethernet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Times" panose="02020603050405020304" pitchFamily="18" charset="0"/>
              </a:rPr>
              <a:t>Cross </a:t>
            </a:r>
            <a:r>
              <a:rPr lang="ko-KR" altLang="en-US">
                <a:latin typeface="Times" panose="02020603050405020304" pitchFamily="18" charset="0"/>
              </a:rPr>
              <a:t>케이블을 활용하여 </a:t>
            </a:r>
            <a:r>
              <a:rPr lang="en-US" altLang="ko-KR">
                <a:latin typeface="Times" panose="02020603050405020304" pitchFamily="18" charset="0"/>
              </a:rPr>
              <a:t>NFS(Network File System </a:t>
            </a:r>
            <a:r>
              <a:rPr lang="ko-KR" altLang="en-US">
                <a:latin typeface="Times" panose="02020603050405020304" pitchFamily="18" charset="0"/>
              </a:rPr>
              <a:t>구성</a:t>
            </a:r>
            <a:r>
              <a:rPr lang="en-US" altLang="ko-KR">
                <a:latin typeface="Times" panose="02020603050405020304" pitchFamily="18" charset="0"/>
              </a:rPr>
              <a:t>)  - </a:t>
            </a:r>
            <a:r>
              <a:rPr lang="ko-KR" altLang="en-US">
                <a:latin typeface="Times" panose="02020603050405020304" pitchFamily="18" charset="0"/>
              </a:rPr>
              <a:t>허브 부재시</a:t>
            </a:r>
            <a:endParaRPr lang="en-US" altLang="ko-KR">
              <a:latin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9524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4528" y="981075"/>
            <a:ext cx="8812212" cy="55435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>
                <a:latin typeface="Times" panose="02020603050405020304" pitchFamily="18" charset="0"/>
              </a:rPr>
              <a:t> 툴체인 환경 구축</a:t>
            </a:r>
            <a:endParaRPr lang="en-US" altLang="ko-KR" sz="2000">
              <a:latin typeface="Times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GB" sz="1800">
                <a:latin typeface="Times" panose="02020603050405020304" pitchFamily="18" charset="0"/>
              </a:rPr>
              <a:t>일반적으로</a:t>
            </a:r>
            <a:r>
              <a:rPr lang="ko-KR" altLang="en-US" sz="1800">
                <a:latin typeface="Times" panose="02020603050405020304" pitchFamily="18" charset="0"/>
              </a:rPr>
              <a:t> </a:t>
            </a:r>
            <a:r>
              <a:rPr lang="ko-KR" altLang="en-GB" sz="1800">
                <a:latin typeface="Times" panose="02020603050405020304" pitchFamily="18" charset="0"/>
              </a:rPr>
              <a:t>호스트 시스템과 타겟 시스템의 플랫폼이 다르기 때문에 </a:t>
            </a:r>
            <a:r>
              <a:rPr lang="ko-KR" altLang="en-US" sz="1800">
                <a:latin typeface="Times" panose="02020603050405020304" pitchFamily="18" charset="0"/>
              </a:rPr>
              <a:t>툴체인이 필요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>
                <a:latin typeface="Times" panose="02020603050405020304" pitchFamily="18" charset="0"/>
              </a:rPr>
              <a:t>x86 </a:t>
            </a:r>
            <a:r>
              <a:rPr lang="ko-KR" altLang="en-US" sz="1800">
                <a:latin typeface="Times" panose="02020603050405020304" pitchFamily="18" charset="0"/>
              </a:rPr>
              <a:t>계열에서 개발한 프로그램을 </a:t>
            </a:r>
            <a:r>
              <a:rPr lang="en-US" altLang="ko-KR" sz="1800">
                <a:latin typeface="Times" panose="02020603050405020304" pitchFamily="18" charset="0"/>
              </a:rPr>
              <a:t>ARM </a:t>
            </a:r>
            <a:r>
              <a:rPr lang="ko-KR" altLang="en-US" sz="1800">
                <a:latin typeface="Times" panose="02020603050405020304" pitchFamily="18" charset="0"/>
              </a:rPr>
              <a:t>계열에서 실행하려면 교차 컴파일 필요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툴체인은 교차 컴파일러 및 관련된 각종 라이브러리를 의미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어셈블러</a:t>
            </a:r>
            <a:r>
              <a:rPr lang="en-US" altLang="ko-KR" sz="1800">
                <a:latin typeface="Times" panose="02020603050405020304" pitchFamily="18" charset="0"/>
              </a:rPr>
              <a:t>, </a:t>
            </a:r>
            <a:r>
              <a:rPr lang="ko-KR" altLang="en-US" sz="1800">
                <a:latin typeface="Times" panose="02020603050405020304" pitchFamily="18" charset="0"/>
              </a:rPr>
              <a:t>링커</a:t>
            </a:r>
            <a:r>
              <a:rPr lang="en-US" altLang="ko-KR" sz="1800">
                <a:latin typeface="Times" panose="02020603050405020304" pitchFamily="18" charset="0"/>
              </a:rPr>
              <a:t>, C </a:t>
            </a:r>
            <a:r>
              <a:rPr lang="ko-KR" altLang="en-US" sz="1800">
                <a:latin typeface="Times" panose="02020603050405020304" pitchFamily="18" charset="0"/>
              </a:rPr>
              <a:t>컴파일러</a:t>
            </a:r>
            <a:r>
              <a:rPr lang="en-US" altLang="ko-KR" sz="1800">
                <a:latin typeface="Times" panose="02020603050405020304" pitchFamily="18" charset="0"/>
              </a:rPr>
              <a:t>, C </a:t>
            </a:r>
            <a:r>
              <a:rPr lang="ko-KR" altLang="en-US" sz="1800">
                <a:latin typeface="Times" panose="02020603050405020304" pitchFamily="18" charset="0"/>
              </a:rPr>
              <a:t>라이브러리 등으로 구성  </a:t>
            </a:r>
          </a:p>
          <a:p>
            <a:endParaRPr lang="en-US" altLang="ko-KR" sz="200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2000"/>
              <a:t> Make</a:t>
            </a:r>
            <a:r>
              <a:rPr lang="ko-KR" altLang="en-US" sz="2000"/>
              <a:t> 유틸리티</a:t>
            </a:r>
            <a:endParaRPr lang="en-US" altLang="ko-KR" sz="200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컴파일을 자동화해주는 명령어 생성 프로그램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최종 목표 파일</a:t>
            </a:r>
            <a:r>
              <a:rPr lang="en-US" altLang="ko-KR" sz="1800">
                <a:latin typeface="Times" panose="02020603050405020304" pitchFamily="18" charset="0"/>
              </a:rPr>
              <a:t>(target file)</a:t>
            </a:r>
            <a:r>
              <a:rPr lang="ko-KR" altLang="en-US" sz="1800">
                <a:latin typeface="Times" panose="02020603050405020304" pitchFamily="18" charset="0"/>
              </a:rPr>
              <a:t>의 빌드</a:t>
            </a:r>
            <a:r>
              <a:rPr lang="en-US" altLang="ko-KR" sz="1800">
                <a:latin typeface="Times" panose="02020603050405020304" pitchFamily="18" charset="0"/>
              </a:rPr>
              <a:t>(Build) </a:t>
            </a:r>
            <a:r>
              <a:rPr lang="ko-KR" altLang="en-US" sz="1800">
                <a:latin typeface="Times" panose="02020603050405020304" pitchFamily="18" charset="0"/>
              </a:rPr>
              <a:t>과정을 정의해두면 필요한 작업만 수행하여 목표 파일을 생성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종속된 파일들의 상호 의존 관계를 명시한 목록 파일</a:t>
            </a:r>
            <a:r>
              <a:rPr lang="en-US" altLang="ko-KR" sz="1800">
                <a:latin typeface="Times" panose="02020603050405020304" pitchFamily="18" charset="0"/>
              </a:rPr>
              <a:t>(description file)</a:t>
            </a:r>
            <a:r>
              <a:rPr lang="ko-KR" altLang="en-US" sz="1800">
                <a:latin typeface="Times" panose="02020603050405020304" pitchFamily="18" charset="0"/>
              </a:rPr>
              <a:t>을 사용하여 목표 파일을 생성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원시 파일의 일부가 수정되면 목표 파일을 새롭게 생성하기 위해 다시 컴파일할  파일을 자동으로 판단</a:t>
            </a:r>
            <a:r>
              <a:rPr lang="en-US" altLang="ko-KR" sz="1800">
                <a:latin typeface="Times" panose="02020603050405020304" pitchFamily="18" charset="0"/>
              </a:rPr>
              <a:t>, </a:t>
            </a:r>
            <a:r>
              <a:rPr lang="ko-KR" altLang="en-US" sz="1800">
                <a:latin typeface="Times" panose="02020603050405020304" pitchFamily="18" charset="0"/>
              </a:rPr>
              <a:t>필요한 명령어만 이용해 다시 컴파일하는 지능적인 유틸리티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다중 모듈 프로그램의 재사용성을 유지하고 프로그램 수정에 대한 재번역을 최소화 </a:t>
            </a:r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5033897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4528" y="981075"/>
            <a:ext cx="8812212" cy="55435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800"/>
              <a:t> 호스트</a:t>
            </a:r>
            <a:r>
              <a:rPr lang="en-US" altLang="ko-KR" sz="1800"/>
              <a:t>/</a:t>
            </a:r>
            <a:r>
              <a:rPr lang="ko-KR" altLang="en-US" sz="1800"/>
              <a:t>타겟 통신</a:t>
            </a:r>
            <a:endParaRPr lang="en-US" altLang="ko-KR" sz="1800"/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 </a:t>
            </a:r>
            <a:r>
              <a:rPr lang="ko-KR" altLang="en-US" sz="1600"/>
              <a:t>임베디드시스템은 제한된 컴퓨팅 자원으로 구성되어 있어서 프로그램 개발을 위해서는 호스트 시스템의 도움이 필요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호스트 시스템은 타겟 시스템을 위한 교차 컴파일러</a:t>
            </a:r>
            <a:r>
              <a:rPr lang="en-US" altLang="ko-KR" sz="1600"/>
              <a:t>, </a:t>
            </a:r>
            <a:r>
              <a:rPr lang="ko-KR" altLang="en-US" sz="1600"/>
              <a:t>콘솔 등 다양한 환경을 제공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호스트 시스템에서 개발된 소프트웨어는 타겟 시스템으로 전송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호스트 시스템과 타겟 시스템 사이에 통신 환경 필요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직렬 통신과 이더넷</a:t>
            </a:r>
            <a:r>
              <a:rPr lang="en-US" altLang="ko-KR" sz="1600"/>
              <a:t>(Ethernet) </a:t>
            </a:r>
            <a:r>
              <a:rPr lang="ko-KR" altLang="en-US" sz="1600"/>
              <a:t>통신 </a:t>
            </a:r>
            <a:endParaRPr lang="en-US" altLang="ko-KR" sz="1600"/>
          </a:p>
          <a:p>
            <a:pPr marL="631107" lvl="1" indent="-251539"/>
            <a:endParaRPr lang="en-US" altLang="ko-KR" sz="160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1800"/>
              <a:t> </a:t>
            </a:r>
            <a:r>
              <a:rPr lang="ko-KR" altLang="en-US" sz="1800"/>
              <a:t>직렬 통신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저속의 데이터 통신으로 사용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직렬 포트를 제어하는 프로그램을 포함하는 마이크로 칩</a:t>
            </a:r>
            <a:r>
              <a:rPr lang="en-US" altLang="ko-KR" sz="1600"/>
              <a:t>: UART(Universal Asynchronous Receiver and Transmitter)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/>
              <a:t> </a:t>
            </a:r>
            <a:r>
              <a:rPr lang="ko-KR" altLang="en-US" sz="1600"/>
              <a:t>인터페이스 칩</a:t>
            </a:r>
            <a:r>
              <a:rPr lang="en-US" altLang="ko-KR" sz="1600"/>
              <a:t>: RS-232C</a:t>
            </a:r>
          </a:p>
          <a:p>
            <a:pPr lvl="1"/>
            <a:endParaRPr lang="en-US" altLang="ko-KR" sz="160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1800"/>
              <a:t> </a:t>
            </a:r>
            <a:r>
              <a:rPr lang="ko-KR" altLang="en-US" sz="1800"/>
              <a:t>이더넷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대용량의 데이터를 호스트 시스템에서 임베디드시스템으로 전송하고자 할 경우 사용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</a:t>
            </a:r>
            <a:r>
              <a:rPr lang="en-US" altLang="ko-KR" sz="1600"/>
              <a:t>BOOTP: </a:t>
            </a:r>
            <a:r>
              <a:rPr lang="ko-KR" altLang="en-US" sz="1600"/>
              <a:t>부트로더와 커널 이미지를 </a:t>
            </a:r>
            <a:r>
              <a:rPr lang="en-US" altLang="ko-KR" sz="1600"/>
              <a:t>TFTP</a:t>
            </a:r>
            <a:r>
              <a:rPr lang="ko-KR" altLang="en-US" sz="1600"/>
              <a:t>로 호스트에서 타겟으로 다운로드하여 부팅</a:t>
            </a:r>
            <a:r>
              <a:rPr lang="en-US" altLang="ko-KR" sz="1600"/>
              <a:t>.</a:t>
            </a:r>
            <a:endParaRPr lang="ko-KR" altLang="en-US" sz="160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</a:t>
            </a:r>
            <a:r>
              <a:rPr lang="en-US" altLang="ko-KR" sz="1600"/>
              <a:t>NFS:</a:t>
            </a:r>
            <a:r>
              <a:rPr lang="ko-KR" altLang="en-US" sz="1600"/>
              <a:t>네트워크로 연결된 파일을 로컬 디스크처럼 쉽게 접근할 수 있도록 허용하는 일종의 분산 파일시스템</a:t>
            </a:r>
            <a:r>
              <a:rPr lang="en-US" altLang="ko-KR" sz="1600"/>
              <a:t>. </a:t>
            </a:r>
          </a:p>
          <a:p>
            <a:pPr marL="379567" lvl="1" indent="0">
              <a:buNone/>
            </a:pPr>
            <a:endParaRPr lang="ko-KR" altLang="en-US" sz="1600">
              <a:solidFill>
                <a:srgbClr val="FF0000"/>
              </a:solidFill>
            </a:endParaRPr>
          </a:p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1649487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2500" y="959944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/>
              <a:t> 라즈베리파이</a:t>
            </a:r>
            <a:r>
              <a:rPr lang="en-US" altLang="ko-KR"/>
              <a:t>(Raspberry Pi)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영국 잉글랜드의 라즈베리파이 재단이 학교와 개발도상국에서 기초 컴퓨터 과학의 교육을 증진시키기 위해 개발한 신용카드 크기의 싱글 보드 컴퓨터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2012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월에 출시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초소형</a:t>
            </a:r>
            <a:r>
              <a:rPr lang="en-US" altLang="ko-KR"/>
              <a:t>/</a:t>
            </a:r>
            <a:r>
              <a:rPr lang="ko-KR" altLang="en-US"/>
              <a:t>초저가 </a:t>
            </a:r>
            <a:r>
              <a:rPr lang="en-US" altLang="ko-KR"/>
              <a:t>PC – 35</a:t>
            </a:r>
            <a:r>
              <a:rPr lang="ko-KR" altLang="en-US"/>
              <a:t>불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개발 보드의 저가화와 대중화의 시대를 연 주역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사물인터넷에 활용 </a:t>
            </a:r>
            <a:endParaRPr lang="en-US" altLang="ko-KR"/>
          </a:p>
          <a:p>
            <a:pPr marL="379567" lvl="1" indent="0">
              <a:lnSpc>
                <a:spcPct val="150000"/>
              </a:lnSpc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46B94E4F-923E-465C-A840-1E15E8533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32" y="4149080"/>
            <a:ext cx="1781531" cy="1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62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라즈베리파이 재단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2"/>
              </a:rPr>
              <a:t>https://www.raspberrypi.org/</a:t>
            </a:r>
            <a:r>
              <a:rPr lang="en-US" altLang="ko-KR"/>
              <a:t> </a:t>
            </a:r>
            <a:r>
              <a:rPr lang="ko-KR" altLang="en-US"/>
              <a:t>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5B9BDB-6C6B-41BD-9084-A4C26D42A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21" y="1994314"/>
            <a:ext cx="4945358" cy="382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7484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라즈베리파이 모델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6B692AC7-F507-4A1B-B56C-CCB422035E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17" y="1302386"/>
            <a:ext cx="4437274" cy="294635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BDDC3A7-86BF-44F0-BD23-50C18AFCB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9" y="4171757"/>
            <a:ext cx="3282693" cy="207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3AB02D-9D6B-432C-8CEC-2AD22F4FD7C1}"/>
              </a:ext>
            </a:extLst>
          </p:cNvPr>
          <p:cNvSpPr txBox="1"/>
          <p:nvPr/>
        </p:nvSpPr>
        <p:spPr>
          <a:xfrm>
            <a:off x="4393110" y="4513349"/>
            <a:ext cx="22472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/>
              <a:t>Raspberry PI 3 model B</a:t>
            </a:r>
            <a:endParaRPr lang="ko-KR" altLang="en-US" sz="170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11FD0-1557-4AEB-BFBC-10C6D2BDEA7F}"/>
              </a:ext>
            </a:extLst>
          </p:cNvPr>
          <p:cNvSpPr txBox="1"/>
          <p:nvPr/>
        </p:nvSpPr>
        <p:spPr>
          <a:xfrm>
            <a:off x="4393110" y="4854941"/>
            <a:ext cx="3797835" cy="1217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44" dirty="0"/>
              <a:t>1.2GHz QUAD Core Broadcom BCM2837 64</a:t>
            </a:r>
            <a:r>
              <a:rPr lang="ko-KR" altLang="en-US" sz="1044" dirty="0"/>
              <a:t>비트 </a:t>
            </a:r>
            <a:r>
              <a:rPr lang="en-US" altLang="ko-KR" sz="1044" dirty="0"/>
              <a:t>ARMv7 </a:t>
            </a:r>
            <a:r>
              <a:rPr lang="ko-KR" altLang="en-US" sz="1044" dirty="0"/>
              <a:t>프로세서</a:t>
            </a:r>
          </a:p>
          <a:p>
            <a:r>
              <a:rPr lang="en-US" altLang="ko-KR" sz="1044" dirty="0"/>
              <a:t>BCM43438 Wi-Fi </a:t>
            </a:r>
            <a:r>
              <a:rPr lang="ko-KR" altLang="en-US" sz="1044" dirty="0"/>
              <a:t>장착</a:t>
            </a:r>
          </a:p>
          <a:p>
            <a:r>
              <a:rPr lang="en-US" altLang="ko-KR" sz="1044" dirty="0"/>
              <a:t>BLE(Bluetooth </a:t>
            </a:r>
            <a:r>
              <a:rPr lang="ko-KR" altLang="en-US" sz="1044" dirty="0"/>
              <a:t>저전력</a:t>
            </a:r>
            <a:r>
              <a:rPr lang="en-US" altLang="ko-KR" sz="1044" dirty="0"/>
              <a:t>) </a:t>
            </a:r>
            <a:r>
              <a:rPr lang="ko-KR" altLang="en-US" sz="1044" dirty="0"/>
              <a:t>장착</a:t>
            </a:r>
          </a:p>
          <a:p>
            <a:r>
              <a:rPr lang="en-US" altLang="ko-KR" sz="1044" dirty="0"/>
              <a:t>1GB RAM</a:t>
            </a:r>
          </a:p>
          <a:p>
            <a:r>
              <a:rPr lang="en-US" altLang="ko-KR" sz="1044" dirty="0"/>
              <a:t>USB 2 </a:t>
            </a:r>
            <a:r>
              <a:rPr lang="ko-KR" altLang="en-US" sz="1044" dirty="0"/>
              <a:t>포트 </a:t>
            </a:r>
            <a:r>
              <a:rPr lang="en-US" altLang="ko-KR" sz="1044" dirty="0"/>
              <a:t>4</a:t>
            </a:r>
            <a:r>
              <a:rPr lang="ko-KR" altLang="en-US" sz="1044" dirty="0"/>
              <a:t>개</a:t>
            </a:r>
          </a:p>
          <a:p>
            <a:r>
              <a:rPr lang="en-US" altLang="ko-KR" sz="1044" dirty="0"/>
              <a:t>40</a:t>
            </a:r>
            <a:r>
              <a:rPr lang="ko-KR" altLang="en-US" sz="1044" dirty="0"/>
              <a:t>핀 확장 </a:t>
            </a:r>
            <a:r>
              <a:rPr lang="en-US" altLang="ko-KR" sz="1044" dirty="0"/>
              <a:t>GPIO</a:t>
            </a:r>
          </a:p>
          <a:p>
            <a:r>
              <a:rPr lang="en-US" altLang="ko-KR" sz="1044" dirty="0"/>
              <a:t>HDMI </a:t>
            </a:r>
            <a:r>
              <a:rPr lang="ko-KR" altLang="en-US" sz="1044" dirty="0"/>
              <a:t>및 </a:t>
            </a:r>
            <a:r>
              <a:rPr lang="en-US" altLang="ko-KR" sz="1044" dirty="0"/>
              <a:t>RCA </a:t>
            </a:r>
            <a:r>
              <a:rPr lang="ko-KR" altLang="en-US" sz="1044" dirty="0"/>
              <a:t>동영상 출력</a:t>
            </a:r>
          </a:p>
        </p:txBody>
      </p:sp>
    </p:spTree>
    <p:extLst>
      <p:ext uri="{BB962C8B-B14F-4D97-AF65-F5344CB8AC3E}">
        <p14:creationId xmlns:p14="http://schemas.microsoft.com/office/powerpoint/2010/main" val="32889075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라즈비안 </a:t>
            </a:r>
            <a:r>
              <a:rPr lang="en-US" altLang="ko-KR"/>
              <a:t>(Raspbian Jessie)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라즈베리파이 운영체제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BDEBA9B-46BE-417B-BD2F-FCDE6BD1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45" y="2209458"/>
            <a:ext cx="6740204" cy="352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3791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6127464" cy="4317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활용</a:t>
            </a:r>
            <a:r>
              <a:rPr lang="en-US" altLang="ko-KR"/>
              <a:t> </a:t>
            </a:r>
            <a:r>
              <a:rPr lang="ko-KR" altLang="en-US"/>
              <a:t>사례 </a:t>
            </a:r>
            <a:r>
              <a:rPr lang="en-US" altLang="ko-KR"/>
              <a:t>– </a:t>
            </a:r>
            <a:r>
              <a:rPr lang="ko-KR" altLang="en-US"/>
              <a:t>게임기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6F69CA06-D364-499A-AB6B-16C95300A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520788"/>
            <a:ext cx="2605877" cy="1729763"/>
          </a:xfrm>
          <a:prstGeom prst="rect">
            <a:avLst/>
          </a:prstGeom>
        </p:spPr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F64E6E99-7E42-4BC8-984A-70B46C4F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80" y="1531089"/>
            <a:ext cx="2574037" cy="1709160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994D1F7-F1AB-4382-8CD7-3B3F80C51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93" y="4341328"/>
            <a:ext cx="2977383" cy="1991767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FE84EF9-46CB-4D07-9B49-5049BC4F8AEE}"/>
              </a:ext>
            </a:extLst>
          </p:cNvPr>
          <p:cNvSpPr txBox="1">
            <a:spLocks/>
          </p:cNvSpPr>
          <p:nvPr/>
        </p:nvSpPr>
        <p:spPr>
          <a:xfrm>
            <a:off x="1078655" y="3860409"/>
            <a:ext cx="6127464" cy="431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활용</a:t>
            </a:r>
            <a:r>
              <a:rPr lang="en-US" altLang="ko-KR"/>
              <a:t> </a:t>
            </a:r>
            <a:r>
              <a:rPr lang="ko-KR" altLang="en-US"/>
              <a:t>사례 </a:t>
            </a:r>
            <a:r>
              <a:rPr lang="en-US" altLang="ko-KR"/>
              <a:t>– </a:t>
            </a:r>
            <a:r>
              <a:rPr lang="ko-KR" altLang="en-US"/>
              <a:t>병렬컴퓨터</a:t>
            </a:r>
          </a:p>
          <a:p>
            <a:pPr marL="379567" lvl="1" indent="0">
              <a:buFont typeface="Arial" panose="020B0604020202020204" pitchFamily="34" charset="0"/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756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 준비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라즈베리파이 공식 사이트에서 라즈비안 다운로드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2"/>
              </a:rPr>
              <a:t>https://www.raspberrypi.org/</a:t>
            </a:r>
            <a:r>
              <a:rPr lang="en-US" altLang="ko-KR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3"/>
              </a:rPr>
              <a:t>https://www.raspberrypi.org/downloads/</a:t>
            </a:r>
            <a:r>
              <a:rPr lang="en-US" altLang="ko-KR"/>
              <a:t> </a:t>
            </a:r>
            <a:endParaRPr lang="ko-KR" altLang="en-US"/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787DB0-E6B7-4856-BE24-42313FA84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22" y="2201106"/>
            <a:ext cx="4987241" cy="362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B63C4FB-CD59-4FA2-A910-815C7203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584" y="2972848"/>
            <a:ext cx="4962719" cy="330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307552B-B248-4F6D-9FE5-8C445A3B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55" y="2267588"/>
            <a:ext cx="4048552" cy="20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84527E-E77D-439A-8F41-00271FF8C358}"/>
              </a:ext>
            </a:extLst>
          </p:cNvPr>
          <p:cNvSpPr txBox="1"/>
          <p:nvPr/>
        </p:nvSpPr>
        <p:spPr>
          <a:xfrm>
            <a:off x="7232600" y="4318975"/>
            <a:ext cx="1970411" cy="6179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Zip</a:t>
            </a:r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압축 해제</a:t>
            </a:r>
            <a:endParaRPr lang="en-US" altLang="ko-KR" sz="1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en-US" altLang="ko-KR" sz="1708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365143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BA1F98-A336-4949-8CE5-E5AB31CD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83" y="1557891"/>
            <a:ext cx="4142647" cy="2168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897CB-D060-4AEF-A89B-5B2B07756375}"/>
              </a:ext>
            </a:extLst>
          </p:cNvPr>
          <p:cNvSpPr txBox="1"/>
          <p:nvPr/>
        </p:nvSpPr>
        <p:spPr>
          <a:xfrm>
            <a:off x="4586683" y="4077072"/>
            <a:ext cx="23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jupyter</a:t>
            </a:r>
            <a:r>
              <a:rPr lang="ko-KR" altLang="en-US"/>
              <a:t> </a:t>
            </a:r>
            <a:r>
              <a:rPr lang="en-US" altLang="ko-KR"/>
              <a:t>notebook</a:t>
            </a:r>
            <a:r>
              <a:rPr lang="ko-KR" altLang="en-US"/>
              <a:t> 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라즈비안 운영체제 설치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Win32DiskImager (Image</a:t>
            </a:r>
            <a:r>
              <a:rPr lang="ko-KR" altLang="en-US"/>
              <a:t> </a:t>
            </a:r>
            <a:r>
              <a:rPr lang="en-US" altLang="ko-KR"/>
              <a:t>writing tool) </a:t>
            </a:r>
            <a:r>
              <a:rPr lang="ko-KR" altLang="en-US"/>
              <a:t>설치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2"/>
              </a:rPr>
              <a:t>https://sourceforge.net/projects/win32diskimager/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SD </a:t>
            </a:r>
            <a:r>
              <a:rPr lang="ko-KR" altLang="en-US"/>
              <a:t>카드에 라즈비안 이미지 굽기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Win32DiskImager</a:t>
            </a:r>
            <a:r>
              <a:rPr lang="ko-KR" altLang="en-US"/>
              <a:t>를 관리자 권한으로 실행 </a:t>
            </a:r>
            <a:endParaRPr lang="en-US" altLang="ko-KR"/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578905D-AE74-4AC8-BA15-4FAC71B1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10" y="3155726"/>
            <a:ext cx="5458316" cy="262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0B285E-7066-401C-AF6B-401FFC20E9A0}"/>
              </a:ext>
            </a:extLst>
          </p:cNvPr>
          <p:cNvSpPr txBox="1"/>
          <p:nvPr/>
        </p:nvSpPr>
        <p:spPr>
          <a:xfrm>
            <a:off x="3248352" y="3966731"/>
            <a:ext cx="1798890" cy="355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이미지파일 위치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FE13B-B01F-4301-869E-C5AEDF75AAF1}"/>
              </a:ext>
            </a:extLst>
          </p:cNvPr>
          <p:cNvSpPr txBox="1"/>
          <p:nvPr/>
        </p:nvSpPr>
        <p:spPr>
          <a:xfrm>
            <a:off x="6794019" y="3975547"/>
            <a:ext cx="1415772" cy="355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SD</a:t>
            </a:r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위치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F3A63-B2A6-47AC-93AD-13F972E00DA7}"/>
              </a:ext>
            </a:extLst>
          </p:cNvPr>
          <p:cNvSpPr txBox="1"/>
          <p:nvPr/>
        </p:nvSpPr>
        <p:spPr>
          <a:xfrm>
            <a:off x="6110836" y="5546869"/>
            <a:ext cx="623889" cy="3551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쓰기</a:t>
            </a:r>
          </a:p>
        </p:txBody>
      </p:sp>
    </p:spTree>
    <p:extLst>
      <p:ext uri="{BB962C8B-B14F-4D97-AF65-F5344CB8AC3E}">
        <p14:creationId xmlns:p14="http://schemas.microsoft.com/office/powerpoint/2010/main" val="24743592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 연결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SD</a:t>
            </a:r>
            <a:r>
              <a:rPr lang="ko-KR" altLang="en-US"/>
              <a:t>카드를 라즈베리파이에 장착</a:t>
            </a:r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모니터</a:t>
            </a:r>
            <a:r>
              <a:rPr lang="en-US" altLang="ko-KR"/>
              <a:t>, </a:t>
            </a:r>
            <a:r>
              <a:rPr lang="ko-KR" altLang="en-US"/>
              <a:t>랜</a:t>
            </a:r>
            <a:r>
              <a:rPr lang="en-US" altLang="ko-KR"/>
              <a:t>, </a:t>
            </a:r>
            <a:r>
              <a:rPr lang="ko-KR" altLang="en-US"/>
              <a:t>키보드</a:t>
            </a:r>
            <a:r>
              <a:rPr lang="en-US" altLang="ko-KR"/>
              <a:t>, </a:t>
            </a:r>
            <a:r>
              <a:rPr lang="ko-KR" altLang="en-US"/>
              <a:t>마우스 케이블 연결 </a:t>
            </a:r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전원 케이블 연결하면 부팅 시작</a:t>
            </a:r>
            <a:r>
              <a:rPr lang="en-US" altLang="ko-KR"/>
              <a:t> (</a:t>
            </a:r>
            <a:r>
              <a:rPr lang="ko-KR" altLang="en-US"/>
              <a:t>별도 전원버튼 없음</a:t>
            </a:r>
            <a:r>
              <a:rPr lang="en-US" altLang="ko-KR"/>
              <a:t>)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46DC1D9-3620-483F-9A5E-C3548857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21" y="2469257"/>
            <a:ext cx="4883495" cy="32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8246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네트워크 연결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IP</a:t>
            </a:r>
            <a:r>
              <a:rPr lang="ko-KR" altLang="en-US"/>
              <a:t>주소</a:t>
            </a:r>
            <a:r>
              <a:rPr lang="en-US" altLang="ko-KR"/>
              <a:t>/</a:t>
            </a:r>
            <a:r>
              <a:rPr lang="ko-KR" altLang="en-US"/>
              <a:t>맥주소 확인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ifconfig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eth0 </a:t>
            </a:r>
          </a:p>
          <a:p>
            <a:pPr lvl="1"/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WIFI</a:t>
            </a:r>
            <a:r>
              <a:rPr lang="ko-KR" altLang="en-US"/>
              <a:t>로 네트워크</a:t>
            </a:r>
            <a:r>
              <a:rPr lang="en-US" altLang="ko-KR"/>
              <a:t> </a:t>
            </a:r>
            <a:r>
              <a:rPr lang="ko-KR" altLang="en-US"/>
              <a:t>연결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ifconfig</a:t>
            </a:r>
            <a:r>
              <a:rPr lang="ko-KR" altLang="en-US"/>
              <a:t>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wlan0</a:t>
            </a:r>
          </a:p>
          <a:p>
            <a:pPr lvl="1"/>
            <a:endParaRPr lang="ko-KR" altLang="en-US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고정</a:t>
            </a:r>
            <a:r>
              <a:rPr lang="en-US" altLang="ko-KR"/>
              <a:t> IP </a:t>
            </a:r>
            <a:r>
              <a:rPr lang="ko-KR" altLang="en-US"/>
              <a:t>설정 </a:t>
            </a:r>
            <a:r>
              <a:rPr lang="en-US" altLang="ko-KR"/>
              <a:t>(</a:t>
            </a:r>
            <a:r>
              <a:rPr lang="ko-KR" altLang="en-US"/>
              <a:t>필요시</a:t>
            </a:r>
            <a:r>
              <a:rPr lang="en-US" altLang="ko-KR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설정 변경 </a:t>
            </a:r>
            <a:r>
              <a:rPr lang="en-US" altLang="ko-KR"/>
              <a:t># vi /etc/network/interfaces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네트워크 재시작 </a:t>
            </a:r>
            <a:r>
              <a:rPr lang="en-US" altLang="ko-KR"/>
              <a:t># /etc/init.d/networking restart</a:t>
            </a:r>
            <a:endParaRPr lang="ko-KR" altLang="en-US"/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25E11D-D3B2-4944-88BC-A699FDE2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776" y="1249813"/>
            <a:ext cx="2955082" cy="298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4817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Putty</a:t>
            </a:r>
            <a:r>
              <a:rPr lang="ko-KR" altLang="en-US"/>
              <a:t>를 이용한 </a:t>
            </a:r>
            <a:r>
              <a:rPr lang="en-US" altLang="ko-KR"/>
              <a:t>SSH </a:t>
            </a:r>
            <a:r>
              <a:rPr lang="ko-KR" altLang="en-US"/>
              <a:t>연결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PC</a:t>
            </a:r>
            <a:r>
              <a:rPr lang="ko-KR" altLang="en-US"/>
              <a:t>에서 </a:t>
            </a:r>
            <a:r>
              <a:rPr lang="en-US" altLang="ko-KR"/>
              <a:t>putty </a:t>
            </a:r>
            <a:r>
              <a:rPr lang="ko-KR" altLang="en-US"/>
              <a:t>실행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Hostname: 192.168.137.100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Port: 22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Connection type: SSH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ID: root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Password: linux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93F87-3A54-49C4-962A-EBDF25DCF127}"/>
              </a:ext>
            </a:extLst>
          </p:cNvPr>
          <p:cNvSpPr txBox="1"/>
          <p:nvPr/>
        </p:nvSpPr>
        <p:spPr>
          <a:xfrm>
            <a:off x="1211261" y="3497318"/>
            <a:ext cx="6882012" cy="1143646"/>
          </a:xfrm>
          <a:prstGeom prst="rect">
            <a:avLst/>
          </a:prstGeom>
          <a:solidFill>
            <a:srgbClr val="94B6D2">
              <a:lumMod val="60000"/>
              <a:lumOff val="40000"/>
            </a:srgbClr>
          </a:solidFill>
        </p:spPr>
        <p:txBody>
          <a:bodyPr wrap="none" rtlCol="0">
            <a:spAutoFit/>
          </a:bodyPr>
          <a:lstStyle/>
          <a:p>
            <a:pPr defTabSz="867583">
              <a:defRPr/>
            </a:pP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SSH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접속 프로그램 한글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Putty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설치하기 </a:t>
            </a:r>
            <a:endParaRPr lang="en-US" altLang="ko-KR" sz="1708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867583">
              <a:defRPr/>
            </a:pP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HangulPuTTY-0.60.h1a2.exe </a:t>
            </a:r>
            <a:b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endParaRPr lang="en-US" altLang="ko-KR" sz="1708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867583">
              <a:defRPr/>
            </a:pP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한글코드를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UTF-8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설정하기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창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&gt;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변환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&gt; </a:t>
            </a:r>
            <a:r>
              <a:rPr lang="ko-KR" altLang="en-US" sz="1708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문자셋을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UTF-8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선택 </a:t>
            </a:r>
          </a:p>
        </p:txBody>
      </p:sp>
    </p:spTree>
    <p:extLst>
      <p:ext uri="{BB962C8B-B14F-4D97-AF65-F5344CB8AC3E}">
        <p14:creationId xmlns:p14="http://schemas.microsoft.com/office/powerpoint/2010/main" val="13795238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Windows</a:t>
            </a:r>
            <a:r>
              <a:rPr lang="ko-KR" altLang="en-US"/>
              <a:t>에서 랜카드 공유 설정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11B2214-808A-4F63-A3A2-565E3F863F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Windows</a:t>
            </a:r>
            <a:r>
              <a:rPr lang="ko-KR" altLang="en-US"/>
              <a:t>에서 어뎁터 설정 클릭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외부로 연결된 랜카드에서 공유설정 </a:t>
            </a:r>
            <a:r>
              <a:rPr lang="en-US" altLang="ko-KR"/>
              <a:t>-&gt; </a:t>
            </a:r>
            <a:r>
              <a:rPr lang="ko-KR" altLang="en-US"/>
              <a:t>타겟보드에 연결된 랜카드 시정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EB52B7-DEC6-4ED0-A788-39617F2C64EB}"/>
              </a:ext>
            </a:extLst>
          </p:cNvPr>
          <p:cNvGrpSpPr/>
          <p:nvPr/>
        </p:nvGrpSpPr>
        <p:grpSpPr>
          <a:xfrm>
            <a:off x="1005803" y="2060848"/>
            <a:ext cx="7904458" cy="4102324"/>
            <a:chOff x="648942" y="2033212"/>
            <a:chExt cx="8744752" cy="453842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FAEDAC-B606-4361-BE52-06546108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42" y="2113642"/>
              <a:ext cx="4469941" cy="370650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B8ECA0-D640-408B-A389-3C19940B6DB5}"/>
                </a:ext>
              </a:extLst>
            </p:cNvPr>
            <p:cNvSpPr/>
            <p:nvPr/>
          </p:nvSpPr>
          <p:spPr>
            <a:xfrm>
              <a:off x="2439843" y="3659460"/>
              <a:ext cx="888139" cy="2049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21B026-1362-4F84-9F17-4CD02079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0949" y="2033212"/>
              <a:ext cx="4628153" cy="34574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98C354-3986-435A-A70C-4871A8F121F1}"/>
                </a:ext>
              </a:extLst>
            </p:cNvPr>
            <p:cNvSpPr/>
            <p:nvPr/>
          </p:nvSpPr>
          <p:spPr>
            <a:xfrm>
              <a:off x="4493041" y="3147072"/>
              <a:ext cx="1538808" cy="4782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100299E-6647-4111-8FD8-E6744EFBB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1681" y="3574304"/>
              <a:ext cx="3252013" cy="299733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D8FA9D-7C3A-4BE7-93DC-C595E0351143}"/>
                </a:ext>
              </a:extLst>
            </p:cNvPr>
            <p:cNvSpPr/>
            <p:nvPr/>
          </p:nvSpPr>
          <p:spPr>
            <a:xfrm>
              <a:off x="6319367" y="4043865"/>
              <a:ext cx="2937690" cy="6831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</p:spTree>
    <p:extLst>
      <p:ext uri="{BB962C8B-B14F-4D97-AF65-F5344CB8AC3E}">
        <p14:creationId xmlns:p14="http://schemas.microsoft.com/office/powerpoint/2010/main" val="26983119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네트워크 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6B2FAB-3B3A-4A47-9FA7-3A2EEF4CC629}"/>
              </a:ext>
            </a:extLst>
          </p:cNvPr>
          <p:cNvSpPr/>
          <p:nvPr/>
        </p:nvSpPr>
        <p:spPr>
          <a:xfrm>
            <a:off x="2015310" y="2241749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12EE3E-F532-4B36-8CFB-E72F45B70DB1}"/>
              </a:ext>
            </a:extLst>
          </p:cNvPr>
          <p:cNvSpPr/>
          <p:nvPr/>
        </p:nvSpPr>
        <p:spPr>
          <a:xfrm>
            <a:off x="2015310" y="3155727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BF91C4-ED66-41F9-90E9-7E644303707F}"/>
              </a:ext>
            </a:extLst>
          </p:cNvPr>
          <p:cNvSpPr/>
          <p:nvPr/>
        </p:nvSpPr>
        <p:spPr>
          <a:xfrm>
            <a:off x="6046094" y="2241749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D228E3-B078-4B47-977A-5B3E857E5850}"/>
              </a:ext>
            </a:extLst>
          </p:cNvPr>
          <p:cNvSpPr/>
          <p:nvPr/>
        </p:nvSpPr>
        <p:spPr>
          <a:xfrm>
            <a:off x="6046094" y="3155727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1A58A-A80E-4E44-8CBE-2169FF89900C}"/>
              </a:ext>
            </a:extLst>
          </p:cNvPr>
          <p:cNvSpPr/>
          <p:nvPr/>
        </p:nvSpPr>
        <p:spPr>
          <a:xfrm>
            <a:off x="3108404" y="3877215"/>
            <a:ext cx="576864" cy="34159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C22843-9D45-442F-AE88-8F7556D7BD1B}"/>
              </a:ext>
            </a:extLst>
          </p:cNvPr>
          <p:cNvSpPr/>
          <p:nvPr/>
        </p:nvSpPr>
        <p:spPr>
          <a:xfrm>
            <a:off x="2153779" y="3875783"/>
            <a:ext cx="576864" cy="34159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BAAA2D-293E-4053-8DD8-E8965E45F36F}"/>
              </a:ext>
            </a:extLst>
          </p:cNvPr>
          <p:cNvSpPr/>
          <p:nvPr/>
        </p:nvSpPr>
        <p:spPr>
          <a:xfrm>
            <a:off x="6252881" y="3905798"/>
            <a:ext cx="576864" cy="34159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7C21730-EDAF-4852-BC51-76585701A871}"/>
              </a:ext>
            </a:extLst>
          </p:cNvPr>
          <p:cNvCxnSpPr>
            <a:stCxn id="22" idx="2"/>
            <a:endCxn id="19" idx="2"/>
          </p:cNvCxnSpPr>
          <p:nvPr/>
        </p:nvCxnSpPr>
        <p:spPr>
          <a:xfrm rot="5400000" flipH="1">
            <a:off x="4954783" y="2660859"/>
            <a:ext cx="28583" cy="3144477"/>
          </a:xfrm>
          <a:prstGeom prst="bentConnector3">
            <a:avLst>
              <a:gd name="adj1" fmla="val -75878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45E25B9-1934-4405-991D-9E5A12D881DE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1806503" y="3818068"/>
            <a:ext cx="236404" cy="103501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3BF0FFE-C09F-45CA-ACCA-35F792026C4E}"/>
              </a:ext>
            </a:extLst>
          </p:cNvPr>
          <p:cNvSpPr/>
          <p:nvPr/>
        </p:nvSpPr>
        <p:spPr>
          <a:xfrm>
            <a:off x="6252882" y="2472544"/>
            <a:ext cx="613033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sshd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EB1F43-AAC0-4F2A-8F59-B7A7D1566D69}"/>
              </a:ext>
            </a:extLst>
          </p:cNvPr>
          <p:cNvSpPr/>
          <p:nvPr/>
        </p:nvSpPr>
        <p:spPr>
          <a:xfrm>
            <a:off x="7057611" y="2484969"/>
            <a:ext cx="696442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sftpd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492F6E-E8E8-43C0-8B91-68E2726CCA0B}"/>
              </a:ext>
            </a:extLst>
          </p:cNvPr>
          <p:cNvSpPr/>
          <p:nvPr/>
        </p:nvSpPr>
        <p:spPr>
          <a:xfrm>
            <a:off x="6679961" y="3158669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</a:rPr>
              <a:t>22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3A9854-8C54-4D80-93FC-249DD1599396}"/>
              </a:ext>
            </a:extLst>
          </p:cNvPr>
          <p:cNvSpPr/>
          <p:nvPr/>
        </p:nvSpPr>
        <p:spPr>
          <a:xfrm>
            <a:off x="6679961" y="2932101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A00A235-B090-47D9-992C-984FE794C8B0}"/>
              </a:ext>
            </a:extLst>
          </p:cNvPr>
          <p:cNvCxnSpPr>
            <a:stCxn id="31" idx="0"/>
            <a:endCxn id="27" idx="2"/>
          </p:cNvCxnSpPr>
          <p:nvPr/>
        </p:nvCxnSpPr>
        <p:spPr>
          <a:xfrm flipH="1" flipV="1">
            <a:off x="6559399" y="2745817"/>
            <a:ext cx="309388" cy="186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A44E8EB-F7E7-461F-8D20-76EB3D39E0AB}"/>
              </a:ext>
            </a:extLst>
          </p:cNvPr>
          <p:cNvCxnSpPr>
            <a:cxnSpLocks/>
            <a:stCxn id="31" idx="0"/>
            <a:endCxn id="28" idx="2"/>
          </p:cNvCxnSpPr>
          <p:nvPr/>
        </p:nvCxnSpPr>
        <p:spPr>
          <a:xfrm flipV="1">
            <a:off x="6868786" y="2758242"/>
            <a:ext cx="537046" cy="17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89DB8BA-3C27-4241-898C-96E2CF8AF45B}"/>
              </a:ext>
            </a:extLst>
          </p:cNvPr>
          <p:cNvSpPr/>
          <p:nvPr/>
        </p:nvSpPr>
        <p:spPr>
          <a:xfrm>
            <a:off x="2103614" y="2472544"/>
            <a:ext cx="696441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putty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B235889-106B-47AC-B5FC-E174F6AB39B5}"/>
              </a:ext>
            </a:extLst>
          </p:cNvPr>
          <p:cNvSpPr/>
          <p:nvPr/>
        </p:nvSpPr>
        <p:spPr>
          <a:xfrm>
            <a:off x="2991752" y="2484969"/>
            <a:ext cx="799836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filezilla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00DA0AE-146B-45B4-B48E-516EA001A144}"/>
              </a:ext>
            </a:extLst>
          </p:cNvPr>
          <p:cNvSpPr/>
          <p:nvPr/>
        </p:nvSpPr>
        <p:spPr>
          <a:xfrm>
            <a:off x="2682420" y="3158669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11D84F-3B8D-456D-932A-FE32150F2693}"/>
              </a:ext>
            </a:extLst>
          </p:cNvPr>
          <p:cNvSpPr/>
          <p:nvPr/>
        </p:nvSpPr>
        <p:spPr>
          <a:xfrm>
            <a:off x="2682420" y="2932101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F8F6BFE-9D37-40E0-9339-954EFB25A095}"/>
              </a:ext>
            </a:extLst>
          </p:cNvPr>
          <p:cNvCxnSpPr>
            <a:cxnSpLocks/>
            <a:stCxn id="40" idx="0"/>
            <a:endCxn id="37" idx="2"/>
          </p:cNvCxnSpPr>
          <p:nvPr/>
        </p:nvCxnSpPr>
        <p:spPr>
          <a:xfrm flipH="1" flipV="1">
            <a:off x="2451836" y="2745817"/>
            <a:ext cx="419410" cy="186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6F0F6EC-2B76-43C9-B3EC-451163993D96}"/>
              </a:ext>
            </a:extLst>
          </p:cNvPr>
          <p:cNvCxnSpPr>
            <a:cxnSpLocks/>
            <a:stCxn id="40" idx="0"/>
            <a:endCxn id="38" idx="2"/>
          </p:cNvCxnSpPr>
          <p:nvPr/>
        </p:nvCxnSpPr>
        <p:spPr>
          <a:xfrm flipV="1">
            <a:off x="2871245" y="2758242"/>
            <a:ext cx="520425" cy="17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2FDA459-87C2-47C2-ABE4-FEC3A5A4A32D}"/>
              </a:ext>
            </a:extLst>
          </p:cNvPr>
          <p:cNvSpPr txBox="1"/>
          <p:nvPr/>
        </p:nvSpPr>
        <p:spPr>
          <a:xfrm>
            <a:off x="1525144" y="4529846"/>
            <a:ext cx="1059906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무선네트워크</a:t>
            </a:r>
            <a:endParaRPr lang="ko-KR" altLang="en-US" sz="1139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CBFF8C-9B96-4572-BC23-5B7D29A65EBF}"/>
              </a:ext>
            </a:extLst>
          </p:cNvPr>
          <p:cNvSpPr txBox="1"/>
          <p:nvPr/>
        </p:nvSpPr>
        <p:spPr>
          <a:xfrm>
            <a:off x="2934377" y="4552617"/>
            <a:ext cx="1082348" cy="523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이더넷</a:t>
            </a:r>
            <a:endParaRPr lang="en-US" altLang="ko-KR" sz="1139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192.168.137.1</a:t>
            </a:r>
            <a:endParaRPr lang="ko-KR" altLang="en-US" sz="1139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093DEE-CD9E-44F7-8515-07669630BBFD}"/>
              </a:ext>
            </a:extLst>
          </p:cNvPr>
          <p:cNvSpPr txBox="1"/>
          <p:nvPr/>
        </p:nvSpPr>
        <p:spPr>
          <a:xfrm>
            <a:off x="6175552" y="4500865"/>
            <a:ext cx="1242648" cy="523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eth0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192.168.137.100</a:t>
            </a:r>
            <a:endParaRPr lang="ko-KR" altLang="en-US" sz="1139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E70CDF-2B95-4DD7-A9C0-D31D9C7FFE0F}"/>
              </a:ext>
            </a:extLst>
          </p:cNvPr>
          <p:cNvSpPr txBox="1"/>
          <p:nvPr/>
        </p:nvSpPr>
        <p:spPr>
          <a:xfrm>
            <a:off x="2408159" y="1789385"/>
            <a:ext cx="936475" cy="370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518">
                <a:latin typeface="Consolas" panose="020B0609020204030204" pitchFamily="49" charset="0"/>
              </a:rPr>
              <a:t>windows</a:t>
            </a:r>
            <a:endParaRPr lang="ko-KR" altLang="en-US" sz="1518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986B1F-5E0C-4F3A-A523-59D5B156E4A3}"/>
              </a:ext>
            </a:extLst>
          </p:cNvPr>
          <p:cNvSpPr txBox="1"/>
          <p:nvPr/>
        </p:nvSpPr>
        <p:spPr>
          <a:xfrm>
            <a:off x="6331246" y="1753102"/>
            <a:ext cx="1473480" cy="370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518">
                <a:latin typeface="Consolas" panose="020B0609020204030204" pitchFamily="49" charset="0"/>
              </a:rPr>
              <a:t>target board</a:t>
            </a:r>
            <a:endParaRPr lang="ko-KR" altLang="en-US" sz="1518" dirty="0">
              <a:latin typeface="Consolas" panose="020B0609020204030204" pitchFamily="49" charset="0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812B9A-7FFE-422F-ABEA-0A997E05A50D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16200000" flipV="1">
            <a:off x="2918808" y="3399186"/>
            <a:ext cx="1432" cy="954625"/>
          </a:xfrm>
          <a:prstGeom prst="bentConnector3">
            <a:avLst>
              <a:gd name="adj1" fmla="val 1606368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568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sysfs</a:t>
            </a:r>
            <a:endParaRPr lang="ko-KR" altLang="en-US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7BFF641-B4B3-4A6E-8B9D-729B226C1B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C1ED6-433B-4DAC-90DD-3DB36408AAE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872716"/>
            <a:ext cx="8812212" cy="55435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sysfs </a:t>
            </a:r>
            <a:r>
              <a:rPr lang="ko-KR" altLang="en-US" sz="1800" b="0">
                <a:cs typeface="Arial" panose="020B0604020202020204" pitchFamily="34" charset="0"/>
              </a:rPr>
              <a:t>파일시스템은 유저가 커널 자료 구조와 인터페이스를 하기 위한 가상파일시스템이다</a:t>
            </a:r>
            <a:r>
              <a:rPr lang="en-US" altLang="ko-KR" sz="1800" b="0">
                <a:cs typeface="Arial" panose="020B0604020202020204" pitchFamily="34" charset="0"/>
              </a:rPr>
              <a:t>. </a:t>
            </a:r>
            <a:r>
              <a:rPr lang="ko-KR" altLang="en-US" sz="1800" b="0">
                <a:cs typeface="Arial" panose="020B0604020202020204" pitchFamily="34" charset="0"/>
              </a:rPr>
              <a:t>디렉토리 및 파일들은 </a:t>
            </a:r>
            <a:r>
              <a:rPr lang="en-US" altLang="ko-KR" sz="1800" b="0">
                <a:cs typeface="Arial" panose="020B0604020202020204" pitchFamily="34" charset="0"/>
              </a:rPr>
              <a:t>kset, kobject</a:t>
            </a:r>
            <a:r>
              <a:rPr lang="ko-KR" altLang="en-US" sz="1800" b="0">
                <a:cs typeface="Arial" panose="020B0604020202020204" pitchFamily="34" charset="0"/>
              </a:rPr>
              <a:t>로 표현된다</a:t>
            </a:r>
            <a:r>
              <a:rPr lang="en-US" altLang="ko-KR" sz="1800" b="0">
                <a:cs typeface="Arial" panose="020B0604020202020204" pitchFamily="34" charset="0"/>
              </a:rPr>
              <a:t>. sysfs</a:t>
            </a:r>
            <a:r>
              <a:rPr lang="ko-KR" altLang="en-US" sz="1800" b="0">
                <a:cs typeface="Arial" panose="020B0604020202020204" pitchFamily="34" charset="0"/>
              </a:rPr>
              <a:t>는 보통 다음과 같이 마운트된다</a:t>
            </a:r>
            <a:r>
              <a:rPr lang="en-US" altLang="ko-KR" sz="1800" b="0"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lang="en-US" altLang="ko-KR" sz="1800" b="0"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en-US" altLang="ko-KR" sz="1800" b="0">
                <a:cs typeface="Arial" panose="020B0604020202020204" pitchFamily="34" charset="0"/>
              </a:rPr>
              <a:t>	mount -t sysfs sysfs /sys</a:t>
            </a:r>
          </a:p>
          <a:p>
            <a:pPr marL="0" indent="0">
              <a:buNone/>
              <a:defRPr/>
            </a:pPr>
            <a:r>
              <a:rPr lang="en-US" altLang="ko-KR" sz="1800" b="0"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sysfs</a:t>
            </a:r>
            <a:r>
              <a:rPr lang="ko-KR" altLang="en-US" sz="1800" b="0">
                <a:cs typeface="Arial" panose="020B0604020202020204" pitchFamily="34" charset="0"/>
              </a:rPr>
              <a:t>는 최근의 </a:t>
            </a:r>
            <a:r>
              <a:rPr lang="en-US" altLang="ko-KR" sz="1800" b="0">
                <a:cs typeface="Arial" panose="020B0604020202020204" pitchFamily="34" charset="0"/>
              </a:rPr>
              <a:t>Device Driver Model</a:t>
            </a:r>
            <a:r>
              <a:rPr lang="ko-KR" altLang="en-US" sz="1800" b="0">
                <a:cs typeface="Arial" panose="020B0604020202020204" pitchFamily="34" charset="0"/>
              </a:rPr>
              <a:t>을 따라 하이라키 관계를 사용하여 관리되는 방법이며 다음 방법들을 대체하는 것을 권고하고 있다</a:t>
            </a:r>
            <a:r>
              <a:rPr lang="en-US" altLang="ko-KR" sz="1800" b="0"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lang="en-US" altLang="ko-KR" sz="1800" b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procfs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ko-KR" altLang="en-US" sz="1600" b="0">
                <a:cs typeface="Arial" panose="020B0604020202020204" pitchFamily="34" charset="0"/>
              </a:rPr>
              <a:t>프로세스 정보를 유저 </a:t>
            </a:r>
            <a:r>
              <a:rPr lang="en-US" altLang="ko-KR" sz="1600" b="0">
                <a:cs typeface="Arial" panose="020B0604020202020204" pitchFamily="34" charset="0"/>
              </a:rPr>
              <a:t>application</a:t>
            </a:r>
            <a:r>
              <a:rPr lang="ko-KR" altLang="en-US" sz="1600" b="0">
                <a:cs typeface="Arial" panose="020B0604020202020204" pitchFamily="34" charset="0"/>
              </a:rPr>
              <a:t>과의 인터페이스를 위해 심플하게 </a:t>
            </a:r>
            <a:r>
              <a:rPr lang="en-US" altLang="ko-KR" sz="1600" b="0">
                <a:cs typeface="Arial" panose="020B0604020202020204" pitchFamily="34" charset="0"/>
              </a:rPr>
              <a:t>readable text </a:t>
            </a:r>
            <a:r>
              <a:rPr lang="ko-KR" altLang="en-US" sz="1600" b="0">
                <a:cs typeface="Arial" panose="020B0604020202020204" pitchFamily="34" charset="0"/>
              </a:rPr>
              <a:t>출력 포맷으로 출력하게 고안된 파일 시스템이다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ko-KR" altLang="en-US" sz="1600" b="0">
                <a:cs typeface="Arial" panose="020B0604020202020204" pitchFamily="34" charset="0"/>
              </a:rPr>
              <a:t>과도하게 이 디렉토리에 파일들이 모여있는 것을 피하기 위해 </a:t>
            </a:r>
            <a:r>
              <a:rPr lang="en-US" altLang="ko-KR" sz="1600" b="0">
                <a:cs typeface="Arial" panose="020B0604020202020204" pitchFamily="34" charset="0"/>
              </a:rPr>
              <a:t>sysfs</a:t>
            </a:r>
            <a:r>
              <a:rPr lang="ko-KR" altLang="en-US" sz="1600" b="0">
                <a:cs typeface="Arial" panose="020B0604020202020204" pitchFamily="34" charset="0"/>
              </a:rPr>
              <a:t>가 사용된다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endParaRPr lang="en-US" altLang="ko-KR" sz="1600" b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character </a:t>
            </a:r>
            <a:r>
              <a:rPr lang="ko-KR" altLang="en-US" sz="1800" b="0">
                <a:cs typeface="Arial" panose="020B0604020202020204" pitchFamily="34" charset="0"/>
              </a:rPr>
              <a:t>디바이스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en-US" altLang="ko-KR" sz="1600" b="0">
                <a:cs typeface="Arial" panose="020B0604020202020204" pitchFamily="34" charset="0"/>
              </a:rPr>
              <a:t>ioctl()</a:t>
            </a:r>
            <a:r>
              <a:rPr lang="ko-KR" altLang="en-US" sz="1600" b="0">
                <a:cs typeface="Arial" panose="020B0604020202020204" pitchFamily="34" charset="0"/>
              </a:rPr>
              <a:t>을 포함한 </a:t>
            </a:r>
            <a:r>
              <a:rPr lang="en-US" altLang="ko-KR" sz="1600" b="0">
                <a:cs typeface="Arial" panose="020B0604020202020204" pitchFamily="34" charset="0"/>
              </a:rPr>
              <a:t>file operation </a:t>
            </a:r>
            <a:r>
              <a:rPr lang="ko-KR" altLang="en-US" sz="1600" b="0">
                <a:cs typeface="Arial" panose="020B0604020202020204" pitchFamily="34" charset="0"/>
              </a:rPr>
              <a:t>방식으로 유저 </a:t>
            </a:r>
            <a:r>
              <a:rPr lang="en-US" altLang="ko-KR" sz="1600" b="0">
                <a:cs typeface="Arial" panose="020B0604020202020204" pitchFamily="34" charset="0"/>
              </a:rPr>
              <a:t>application</a:t>
            </a:r>
            <a:r>
              <a:rPr lang="ko-KR" altLang="en-US" sz="1600" b="0">
                <a:cs typeface="Arial" panose="020B0604020202020204" pitchFamily="34" charset="0"/>
              </a:rPr>
              <a:t>과의 인터페이스를 수행한다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en-US" altLang="ko-KR" sz="1600" b="0">
                <a:cs typeface="Arial" panose="020B0604020202020204" pitchFamily="34" charset="0"/>
              </a:rPr>
              <a:t>major </a:t>
            </a:r>
            <a:r>
              <a:rPr lang="ko-KR" altLang="en-US" sz="1600" b="0">
                <a:cs typeface="Arial" panose="020B0604020202020204" pitchFamily="34" charset="0"/>
              </a:rPr>
              <a:t>및 </a:t>
            </a:r>
            <a:r>
              <a:rPr lang="en-US" altLang="ko-KR" sz="1600" b="0">
                <a:cs typeface="Arial" panose="020B0604020202020204" pitchFamily="34" charset="0"/>
              </a:rPr>
              <a:t>minor </a:t>
            </a:r>
            <a:r>
              <a:rPr lang="ko-KR" altLang="en-US" sz="1600" b="0">
                <a:cs typeface="Arial" panose="020B0604020202020204" pitchFamily="34" charset="0"/>
              </a:rPr>
              <a:t>넘버링이 필요하다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  <a:endParaRPr lang="ko-KR" altLang="en-US" sz="1600" b="0"/>
          </a:p>
        </p:txBody>
      </p:sp>
    </p:spTree>
    <p:extLst>
      <p:ext uri="{BB962C8B-B14F-4D97-AF65-F5344CB8AC3E}">
        <p14:creationId xmlns:p14="http://schemas.microsoft.com/office/powerpoint/2010/main" val="11942758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sysfs</a:t>
            </a:r>
            <a:endParaRPr lang="ko-KR" altLang="en-US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00476A7-8574-46F5-85FE-7C58EED749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529F1BD-9539-4F9A-B84F-7D55EFCECA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SysFs </a:t>
            </a:r>
            <a:r>
              <a:rPr lang="ko-KR" altLang="en-US"/>
              <a:t>디렉토리 구조</a:t>
            </a:r>
          </a:p>
        </p:txBody>
      </p:sp>
      <p:pic>
        <p:nvPicPr>
          <p:cNvPr id="1026" name="Picture 2" descr="http://jake.dothome.co.kr/wp-content/uploads/2018/05/sysfs-1.png">
            <a:extLst>
              <a:ext uri="{FF2B5EF4-FFF2-40B4-BE49-F238E27FC236}">
                <a16:creationId xmlns:a16="http://schemas.microsoft.com/office/drawing/2014/main" id="{1541D2FE-9216-424E-9FF0-9321A33B7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37" y="1652723"/>
            <a:ext cx="6023854" cy="454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2129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ko-KR" altLang="en-US"/>
              <a:t>라즈베리파이 </a:t>
            </a:r>
            <a:r>
              <a:rPr lang="en-US" altLang="ko-KR"/>
              <a:t>GPIO </a:t>
            </a:r>
            <a:r>
              <a:rPr lang="ko-KR" altLang="en-US"/>
              <a:t>구성 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ED09E6E-0255-45AC-A593-E3CB5887B0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44AD2A-6AA7-40AE-B5FF-CBA5D841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71" y="1994314"/>
            <a:ext cx="7958608" cy="324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6166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GPIO </a:t>
            </a:r>
            <a:r>
              <a:rPr lang="ko-KR" altLang="en-US"/>
              <a:t>입출력 개발 환경 구축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336822-A9B7-42DB-9593-70F4368968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 GPIO (General Purpose Input / Output) </a:t>
            </a:r>
            <a:r>
              <a:rPr lang="ko-KR" altLang="en-US"/>
              <a:t>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범용적인 목적으로 입</a:t>
            </a:r>
            <a:r>
              <a:rPr lang="en-US" altLang="ko-KR"/>
              <a:t>/</a:t>
            </a:r>
            <a:r>
              <a:rPr lang="ko-KR" altLang="en-US"/>
              <a:t>출력을 담당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/>
              <a:t> 개발환경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/>
              <a:t>C</a:t>
            </a:r>
            <a:r>
              <a:rPr lang="ko-KR" altLang="en-US" b="1"/>
              <a:t>언어 환경</a:t>
            </a:r>
            <a:endParaRPr lang="en-US" altLang="ko-KR" b="1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Node.js </a:t>
            </a:r>
            <a:r>
              <a:rPr lang="ko-KR" altLang="en-US"/>
              <a:t>환경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FF0000"/>
                </a:solidFill>
              </a:rPr>
              <a:t>Python </a:t>
            </a:r>
            <a:r>
              <a:rPr lang="ko-KR" altLang="en-US">
                <a:solidFill>
                  <a:srgbClr val="FF0000"/>
                </a:solidFill>
              </a:rPr>
              <a:t>환경</a:t>
            </a:r>
          </a:p>
          <a:p>
            <a:pPr marL="379567" lvl="1" indent="0">
              <a:lnSpc>
                <a:spcPct val="150000"/>
              </a:lnSpc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7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78" y="96069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기대되는 결과 값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2008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name="Hong gil dong"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print(name)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7FDC3B-0F89-42F4-BD1F-08AF37A7E24D}"/>
              </a:ext>
            </a:extLst>
          </p:cNvPr>
          <p:cNvGrpSpPr/>
          <p:nvPr/>
        </p:nvGrpSpPr>
        <p:grpSpPr>
          <a:xfrm>
            <a:off x="704528" y="2456892"/>
            <a:ext cx="8460940" cy="9721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909758-B4C9-48CB-A0B9-C5A6BEB9E1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9414C1-6E7B-4662-AEC0-5734441919D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3717033"/>
            <a:ext cx="8460940" cy="972108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print("a+b")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92" y="5121188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이 순간 컴퓨터에서 무슨 일이 일어 났을까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GPIO </a:t>
            </a:r>
            <a:r>
              <a:rPr lang="ko-KR" altLang="en-US"/>
              <a:t>핀</a:t>
            </a:r>
            <a:r>
              <a:rPr lang="en-US" altLang="ko-KR"/>
              <a:t> </a:t>
            </a:r>
            <a:r>
              <a:rPr lang="ko-KR" altLang="en-US"/>
              <a:t>번호 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626D3F-FA0D-4B87-812E-24A4623AF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pic>
        <p:nvPicPr>
          <p:cNvPr id="7" name="Picture 4" descr="Image result for raspberry pi 3 gpio">
            <a:extLst>
              <a:ext uri="{FF2B5EF4-FFF2-40B4-BE49-F238E27FC236}">
                <a16:creationId xmlns:a16="http://schemas.microsoft.com/office/drawing/2014/main" id="{ADFFF67A-8D65-4398-9F65-32BA6D58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56" y="1584393"/>
            <a:ext cx="5477990" cy="47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565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GPIO </a:t>
            </a:r>
            <a:r>
              <a:rPr lang="ko-KR" altLang="en-US"/>
              <a:t>핀</a:t>
            </a:r>
            <a:r>
              <a:rPr lang="en-US" altLang="ko-KR"/>
              <a:t> </a:t>
            </a:r>
            <a:r>
              <a:rPr lang="ko-KR" altLang="en-US"/>
              <a:t>번호 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A0EBA7A-E3BD-4DC4-B806-98D14AFEB1E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pic>
        <p:nvPicPr>
          <p:cNvPr id="6" name="Picture 2" descr="Image result for raspberry pi 3 gpio">
            <a:extLst>
              <a:ext uri="{FF2B5EF4-FFF2-40B4-BE49-F238E27FC236}">
                <a16:creationId xmlns:a16="http://schemas.microsoft.com/office/drawing/2014/main" id="{B8A001E8-0F2B-452E-A541-A70481941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3"/>
          <a:stretch/>
        </p:blipFill>
        <p:spPr bwMode="auto">
          <a:xfrm>
            <a:off x="2835131" y="1447768"/>
            <a:ext cx="4452080" cy="44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A1AE7CB-D7BF-476D-84EC-79E873327268}"/>
              </a:ext>
            </a:extLst>
          </p:cNvPr>
          <p:cNvCxnSpPr/>
          <p:nvPr/>
        </p:nvCxnSpPr>
        <p:spPr>
          <a:xfrm>
            <a:off x="2835131" y="5930648"/>
            <a:ext cx="4452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1973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WiringPI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9F6BA6-F608-4657-A21E-3216184A70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2E81657-31D1-46B0-B7B1-75DF29CCDEC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1106488"/>
            <a:ext cx="8812212" cy="526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Wiring Pi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라즈베리파이를 위한 </a:t>
            </a:r>
            <a:r>
              <a:rPr lang="en-US" altLang="ko-KR"/>
              <a:t>GPIO Interface library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i="1">
                <a:hlinkClick r:id="rId2"/>
              </a:rPr>
              <a:t>http://wiringpi.com/</a:t>
            </a:r>
            <a:r>
              <a:rPr lang="en-US" altLang="ko-KR" i="1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Consolas" panose="020B0609020204030204" pitchFamily="49" charset="0"/>
              </a:rPr>
              <a:t>설치</a:t>
            </a:r>
            <a:r>
              <a:rPr lang="en-US" altLang="ko-KR">
                <a:latin typeface="Consolas" panose="020B0609020204030204" pitchFamily="49" charset="0"/>
              </a:rPr>
              <a:t>: &gt; sudo apt-get install wiringpi</a:t>
            </a:r>
          </a:p>
          <a:p>
            <a:pPr marL="722467" lvl="1" indent="-342900">
              <a:buFont typeface="Wingdings" panose="05000000000000000000" pitchFamily="2" charset="2"/>
              <a:buChar char="§"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A61B237-EEC4-4585-84B6-CB8C0800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50" y="2609180"/>
            <a:ext cx="5670425" cy="327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0111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WiringPI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A8F548-A190-4AAF-B251-889CB52AA8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2E81657-31D1-46B0-B7B1-75DF29CCDEC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1106488"/>
            <a:ext cx="8812212" cy="526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wiringPi </a:t>
            </a:r>
            <a:r>
              <a:rPr lang="ko-KR" altLang="en-US"/>
              <a:t>라이브러리 검사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gpio –v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gpio readall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88D5B-8C75-45BE-9115-7BC45FD7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470" y="1787357"/>
            <a:ext cx="5458440" cy="3975901"/>
          </a:xfrm>
          <a:prstGeom prst="rect">
            <a:avLst/>
          </a:prstGeom>
        </p:spPr>
      </p:pic>
      <p:sp>
        <p:nvSpPr>
          <p:cNvPr id="9" name="구름 모양 설명선 4">
            <a:extLst>
              <a:ext uri="{FF2B5EF4-FFF2-40B4-BE49-F238E27FC236}">
                <a16:creationId xmlns:a16="http://schemas.microsoft.com/office/drawing/2014/main" id="{300D128D-072A-408C-AFFE-7D6C4AF594F9}"/>
              </a:ext>
            </a:extLst>
          </p:cNvPr>
          <p:cNvSpPr/>
          <p:nvPr/>
        </p:nvSpPr>
        <p:spPr>
          <a:xfrm>
            <a:off x="604905" y="3668996"/>
            <a:ext cx="2916167" cy="1782631"/>
          </a:xfrm>
          <a:prstGeom prst="cloudCallout">
            <a:avLst>
              <a:gd name="adj1" fmla="val 62428"/>
              <a:gd name="adj2" fmla="val -759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물리적인</a:t>
            </a:r>
            <a:r>
              <a:rPr lang="en-US" altLang="ko-KR" dirty="0">
                <a:solidFill>
                  <a:schemeClr val="tx1"/>
                </a:solidFill>
              </a:rPr>
              <a:t> Pin </a:t>
            </a:r>
            <a:r>
              <a:rPr lang="ko-KR" altLang="en-US" dirty="0">
                <a:solidFill>
                  <a:schemeClr val="tx1"/>
                </a:solidFill>
              </a:rPr>
              <a:t>번호와  </a:t>
            </a:r>
            <a:r>
              <a:rPr lang="en-US" altLang="ko-KR" dirty="0" err="1">
                <a:solidFill>
                  <a:schemeClr val="tx1"/>
                </a:solidFill>
              </a:rPr>
              <a:t>wiringPi</a:t>
            </a:r>
            <a:r>
              <a:rPr lang="en-US" altLang="ko-KR" dirty="0">
                <a:solidFill>
                  <a:schemeClr val="tx1"/>
                </a:solidFill>
              </a:rPr>
              <a:t> Pin </a:t>
            </a:r>
            <a:r>
              <a:rPr lang="ko-KR" altLang="en-US" dirty="0">
                <a:solidFill>
                  <a:schemeClr val="tx1"/>
                </a:solidFill>
              </a:rPr>
              <a:t>번호가 다름에 유의</a:t>
            </a:r>
          </a:p>
        </p:txBody>
      </p:sp>
    </p:spTree>
    <p:extLst>
      <p:ext uri="{BB962C8B-B14F-4D97-AF65-F5344CB8AC3E}">
        <p14:creationId xmlns:p14="http://schemas.microsoft.com/office/powerpoint/2010/main" val="267552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GPIO Register </a:t>
            </a:r>
            <a:r>
              <a:rPr lang="ko-KR" altLang="en-US" dirty="0"/>
              <a:t>제어 구현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77085-5E2C-4B20-B2B2-F054259EBB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7C105-637D-4FFD-9C69-FE87C4559D54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1227666"/>
          <a:ext cx="7264467" cy="297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086">
                  <a:extLst>
                    <a:ext uri="{9D8B030D-6E8A-4147-A177-3AD203B41FA5}">
                      <a16:colId xmlns:a16="http://schemas.microsoft.com/office/drawing/2014/main" val="1615493686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443601595"/>
                    </a:ext>
                  </a:extLst>
                </a:gridCol>
                <a:gridCol w="3006008">
                  <a:extLst>
                    <a:ext uri="{9D8B030D-6E8A-4147-A177-3AD203B41FA5}">
                      <a16:colId xmlns:a16="http://schemas.microsoft.com/office/drawing/2014/main" val="2779838190"/>
                    </a:ext>
                  </a:extLst>
                </a:gridCol>
                <a:gridCol w="683184">
                  <a:extLst>
                    <a:ext uri="{9D8B030D-6E8A-4147-A177-3AD203B41FA5}">
                      <a16:colId xmlns:a16="http://schemas.microsoft.com/office/drawing/2014/main" val="2169179614"/>
                    </a:ext>
                  </a:extLst>
                </a:gridCol>
                <a:gridCol w="1093095">
                  <a:extLst>
                    <a:ext uri="{9D8B030D-6E8A-4147-A177-3AD203B41FA5}">
                      <a16:colId xmlns:a16="http://schemas.microsoft.com/office/drawing/2014/main" val="1574136326"/>
                    </a:ext>
                  </a:extLst>
                </a:gridCol>
              </a:tblGrid>
              <a:tr h="509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Field Name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Description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size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Read/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Write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709913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GPFSEL0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097136267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GPFSEL1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087042929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0x3F200008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2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720433546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0x3F20000C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GPFSEL3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3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08887372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0x3F200010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GPFSEL4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2349061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0x3F200014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GPFSEL5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5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56378200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13617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1325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GPIO Register </a:t>
            </a:r>
            <a:r>
              <a:rPr lang="ko-KR" altLang="en-US" dirty="0"/>
              <a:t>제어 구현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3041F-B6E6-42F5-A613-9D0AEB48BA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7C105-637D-4FFD-9C69-FE87C4559D54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1227666"/>
          <a:ext cx="7264467" cy="33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086">
                  <a:extLst>
                    <a:ext uri="{9D8B030D-6E8A-4147-A177-3AD203B41FA5}">
                      <a16:colId xmlns:a16="http://schemas.microsoft.com/office/drawing/2014/main" val="1615493686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443601595"/>
                    </a:ext>
                  </a:extLst>
                </a:gridCol>
                <a:gridCol w="3006008">
                  <a:extLst>
                    <a:ext uri="{9D8B030D-6E8A-4147-A177-3AD203B41FA5}">
                      <a16:colId xmlns:a16="http://schemas.microsoft.com/office/drawing/2014/main" val="2779838190"/>
                    </a:ext>
                  </a:extLst>
                </a:gridCol>
                <a:gridCol w="683184">
                  <a:extLst>
                    <a:ext uri="{9D8B030D-6E8A-4147-A177-3AD203B41FA5}">
                      <a16:colId xmlns:a16="http://schemas.microsoft.com/office/drawing/2014/main" val="2169179614"/>
                    </a:ext>
                  </a:extLst>
                </a:gridCol>
                <a:gridCol w="1093095">
                  <a:extLst>
                    <a:ext uri="{9D8B030D-6E8A-4147-A177-3AD203B41FA5}">
                      <a16:colId xmlns:a16="http://schemas.microsoft.com/office/drawing/2014/main" val="1574136326"/>
                    </a:ext>
                  </a:extLst>
                </a:gridCol>
              </a:tblGrid>
              <a:tr h="509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Field Name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Description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size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Read/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Write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709913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0x3F20001C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GPSET0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Set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097136267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GPSET1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Set 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087042929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Reserved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720433546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0x3F200028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GPFCLR0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Clear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08887372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0x3F20002C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GPFCLR1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Clear 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2349061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0x3F200030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Reserved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56378200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0x3F200034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GPLEV0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Level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136179635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0x3F200038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GPLEV1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Level 1 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2012063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2117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GPIO Register </a:t>
            </a:r>
            <a:r>
              <a:rPr lang="ko-KR" altLang="en-US" dirty="0"/>
              <a:t>제어 구현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C6333FC-7B35-45D3-ADD8-8B67AE332E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7C105-637D-4FFD-9C69-FE87C4559D54}"/>
              </a:ext>
            </a:extLst>
          </p:cNvPr>
          <p:cNvGraphicFramePr>
            <a:graphicFrameLocks noGrp="1"/>
          </p:cNvGraphicFramePr>
          <p:nvPr/>
        </p:nvGraphicFramePr>
        <p:xfrm>
          <a:off x="1537083" y="1379449"/>
          <a:ext cx="7105109" cy="3470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614">
                  <a:extLst>
                    <a:ext uri="{9D8B030D-6E8A-4147-A177-3AD203B41FA5}">
                      <a16:colId xmlns:a16="http://schemas.microsoft.com/office/drawing/2014/main" val="1615493686"/>
                    </a:ext>
                  </a:extLst>
                </a:gridCol>
                <a:gridCol w="1237483">
                  <a:extLst>
                    <a:ext uri="{9D8B030D-6E8A-4147-A177-3AD203B41FA5}">
                      <a16:colId xmlns:a16="http://schemas.microsoft.com/office/drawing/2014/main" val="1443601595"/>
                    </a:ext>
                  </a:extLst>
                </a:gridCol>
                <a:gridCol w="2771699">
                  <a:extLst>
                    <a:ext uri="{9D8B030D-6E8A-4147-A177-3AD203B41FA5}">
                      <a16:colId xmlns:a16="http://schemas.microsoft.com/office/drawing/2014/main" val="2779838190"/>
                    </a:ext>
                  </a:extLst>
                </a:gridCol>
                <a:gridCol w="668197">
                  <a:extLst>
                    <a:ext uri="{9D8B030D-6E8A-4147-A177-3AD203B41FA5}">
                      <a16:colId xmlns:a16="http://schemas.microsoft.com/office/drawing/2014/main" val="2169179614"/>
                    </a:ext>
                  </a:extLst>
                </a:gridCol>
                <a:gridCol w="1069116">
                  <a:extLst>
                    <a:ext uri="{9D8B030D-6E8A-4147-A177-3AD203B41FA5}">
                      <a16:colId xmlns:a16="http://schemas.microsoft.com/office/drawing/2014/main" val="1574136326"/>
                    </a:ext>
                  </a:extLst>
                </a:gridCol>
              </a:tblGrid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Bit(s)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Field Name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Description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Type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Reset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7099133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31-30 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---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Reserved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097136267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29-27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FSEL9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FSEL9 - Function Select 9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087042929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26-24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FSEL8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FSEL8 - Function Select 8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720433546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23-21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FSEL7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FSEL7 - Function Select 7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08887372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20-18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FSEL6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FSEL6 - Function Select 6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2349061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17-15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FSEL5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FSEL5 - Function Select 5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563782003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14-12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FSEL4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FSEL4 - Function Select 4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136179635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11-9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FSEL3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FSEL3 - Function Select 3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2012063930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8-6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FSEL2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FSEL2 - Function Select 2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209134201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5-3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FSEL1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FSEL1 - Function Select 1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841549617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2-0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FSEL0 - Function Select 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8980078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31FBD59-C3EC-42A6-AC97-440E59B54863}"/>
              </a:ext>
            </a:extLst>
          </p:cNvPr>
          <p:cNvSpPr txBox="1"/>
          <p:nvPr/>
        </p:nvSpPr>
        <p:spPr bwMode="auto">
          <a:xfrm>
            <a:off x="1468763" y="969539"/>
            <a:ext cx="5113900" cy="35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anose="020B0609020204030204" pitchFamily="49" charset="0"/>
              </a:rPr>
              <a:t>GPIO Function Select Registers (</a:t>
            </a:r>
            <a:r>
              <a:rPr lang="en-US" altLang="ko-KR" sz="1708" dirty="0" err="1">
                <a:latin typeface="Consolas" panose="020B0609020204030204" pitchFamily="49" charset="0"/>
              </a:rPr>
              <a:t>GPFSELn</a:t>
            </a:r>
            <a:r>
              <a:rPr lang="en-US" altLang="ko-KR" sz="1708" dirty="0">
                <a:latin typeface="Consolas" panose="020B0609020204030204" pitchFamily="49" charset="0"/>
              </a:rPr>
              <a:t>) </a:t>
            </a:r>
            <a:endParaRPr lang="ko-KR" altLang="en-US" sz="1708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87C4E-8C0E-4BCB-B7D6-C6C78589FCB8}"/>
              </a:ext>
            </a:extLst>
          </p:cNvPr>
          <p:cNvSpPr txBox="1"/>
          <p:nvPr/>
        </p:nvSpPr>
        <p:spPr bwMode="auto">
          <a:xfrm>
            <a:off x="4160912" y="4941168"/>
            <a:ext cx="3711272" cy="149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139" dirty="0">
                <a:latin typeface="Consolas" panose="020B0609020204030204" pitchFamily="49" charset="0"/>
              </a:rPr>
              <a:t>000 = GPIO Pin 9 is an input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001 = GPIO Pin 9 is an output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100 = GPIO Pin 9 takes alternate function 0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101 = GPIO Pin 9 takes alternate function 1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110 = GPIO Pin 9 takes alternate function 2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111 = GPIO Pin 9 takes alternate function 3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011 = GPIO Pin 9 takes alternate function 4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010 = GPIO Pin 9 takes alternate function 5 </a:t>
            </a:r>
            <a:endParaRPr lang="ko-KR" altLang="en-US" sz="1139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2680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3FEE39-50B8-4713-B5FC-F8DC8F27E4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138D2E-FD6B-4CBA-A584-8B99A5F38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595035"/>
          </a:xfrm>
        </p:spPr>
        <p:txBody>
          <a:bodyPr/>
          <a:lstStyle/>
          <a:p>
            <a:r>
              <a:rPr lang="en-US" altLang="ko-KR" sz="1600" b="1">
                <a:latin typeface="+mj-ea"/>
                <a:ea typeface="+mj-ea"/>
              </a:rPr>
              <a:t>Switch </a:t>
            </a:r>
            <a:r>
              <a:rPr lang="ko-KR" altLang="en-US" sz="1600" b="1">
                <a:latin typeface="+mj-ea"/>
                <a:ea typeface="+mj-ea"/>
              </a:rPr>
              <a:t>제어</a:t>
            </a:r>
            <a:endParaRPr lang="en-US" altLang="ko-KR" sz="1600" b="1">
              <a:latin typeface="+mj-ea"/>
              <a:ea typeface="+mj-ea"/>
            </a:endParaRPr>
          </a:p>
          <a:p>
            <a:r>
              <a:rPr lang="en-US" altLang="ko-KR" sz="1600" b="1">
                <a:latin typeface="+mj-ea"/>
                <a:ea typeface="+mj-ea"/>
              </a:rPr>
              <a:t>Polling</a:t>
            </a:r>
            <a:r>
              <a:rPr lang="ko-KR" altLang="en-US" sz="1600" b="1">
                <a:latin typeface="+mj-ea"/>
                <a:ea typeface="+mj-ea"/>
              </a:rPr>
              <a:t>과 </a:t>
            </a:r>
            <a:r>
              <a:rPr lang="en-US" altLang="ko-KR" sz="1600" b="1">
                <a:latin typeface="+mj-ea"/>
                <a:ea typeface="+mj-ea"/>
              </a:rPr>
              <a:t>Interrupt</a:t>
            </a:r>
            <a:endParaRPr lang="ko-KR" altLang="en-US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73138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Switch 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119E1C-6CDA-4667-BAC8-6819B9A1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5" y="1516086"/>
            <a:ext cx="5738743" cy="4427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4047493" y="3151666"/>
            <a:ext cx="3023376" cy="277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497692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B602FB-08A4-4E54-84FB-00AC9C76DEF3}"/>
              </a:ext>
            </a:extLst>
          </p:cNvPr>
          <p:cNvSpPr/>
          <p:nvPr/>
        </p:nvSpPr>
        <p:spPr>
          <a:xfrm>
            <a:off x="739687" y="1721041"/>
            <a:ext cx="9052361" cy="266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+-----+-----+---------+------+---+---Pi 3---+---+------+---------+-----+-----+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  |     |    3.3v |      |   |  1 || 2  |   |      | 5v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2 |   8 |   SDA.1 | ALT0 | 1 |  3 || 4  |   |      | 5v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3 |   9 |   SCL.1 | ALT0 | 1 |  5 || 6  |   |      | 0v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4 |   7 | GPIO. 7 |   IN | 1 |  7 || 8  | 1 | IN   | TxD     | 15  | 14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  |     |      0v |      |   |  9 || 10 | 1 | IN   | RxD     | 16  | 15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17 |   0 | GPIO. 0 |   IN | 0 | 11 || 12 | 0 | IN   | GPIO. 1 | 1   | 18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27 |   2 | GPIO. 2 |   IN | 0 | 13 || 14 |   |      | 0v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22 |   3 | GPIO. 3 |   IN | 0 | 15 || 16 | 1 | IN   | GPIO. 4 | 4   | 23  |</a:t>
            </a:r>
            <a:endParaRPr lang="ko-KR" altLang="en-US" sz="1518"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Switch 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WiringPi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에서는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 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5226273" y="4100967"/>
            <a:ext cx="3940041" cy="216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43259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63" y="96069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name = "Hong gil dong" </a:t>
            </a:r>
            <a:r>
              <a:rPr lang="ko-KR" altLang="en-US" sz="2000" b="1">
                <a:latin typeface="+mj-ea"/>
                <a:ea typeface="+mj-ea"/>
              </a:rPr>
              <a:t>의 의미는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48" y="1520788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Hong gil dong</a:t>
            </a:r>
            <a:r>
              <a:rPr lang="ko-KR" altLang="en-US">
                <a:latin typeface="+mj-ea"/>
                <a:ea typeface="+mj-ea"/>
              </a:rPr>
              <a:t>을 넣어라</a:t>
            </a:r>
          </a:p>
          <a:p>
            <a:pPr>
              <a:spcBef>
                <a:spcPct val="50000"/>
              </a:spcBef>
            </a:pPr>
            <a:r>
              <a:rPr lang="ko-KR" altLang="en-US">
                <a:latin typeface="+mj-ea"/>
                <a:ea typeface="+mj-ea"/>
              </a:rPr>
              <a:t>정확히는 </a:t>
            </a:r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이라는 변수</a:t>
            </a:r>
            <a:r>
              <a:rPr lang="en-US" altLang="ko-KR">
                <a:latin typeface="+mj-ea"/>
                <a:ea typeface="+mj-ea"/>
              </a:rPr>
              <a:t>(?)</a:t>
            </a:r>
            <a:r>
              <a:rPr lang="ko-KR" altLang="en-US">
                <a:latin typeface="+mj-ea"/>
                <a:ea typeface="+mj-ea"/>
              </a:rPr>
              <a:t>에</a:t>
            </a:r>
          </a:p>
          <a:p>
            <a:pPr>
              <a:spcBef>
                <a:spcPct val="50000"/>
              </a:spcBef>
            </a:pPr>
            <a:r>
              <a:rPr lang="ko-KR" altLang="en-US"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Hong gil dong“ </a:t>
            </a:r>
            <a:r>
              <a:rPr lang="ko-KR" altLang="en-US">
                <a:latin typeface="+mj-ea"/>
                <a:ea typeface="+mj-ea"/>
              </a:rPr>
              <a:t>이라는 값을 넣으라는 의미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63" y="3193361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 (a+b) 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print ("a+b") </a:t>
            </a:r>
            <a:r>
              <a:rPr lang="ko-KR" altLang="en-US" sz="2000" b="1">
                <a:latin typeface="+mj-ea"/>
                <a:ea typeface="+mj-ea"/>
              </a:rPr>
              <a:t>의 차이는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52146FA-1AC4-4100-A076-30A0BC942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48" y="3753457"/>
            <a:ext cx="784887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print(a+b)</a:t>
            </a:r>
          </a:p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  - a</a:t>
            </a:r>
            <a:r>
              <a:rPr lang="ko-KR" altLang="en-US">
                <a:latin typeface="+mj-ea"/>
                <a:ea typeface="+mj-ea"/>
              </a:rPr>
              <a:t>라는 변수에있는 값과 </a:t>
            </a:r>
            <a:r>
              <a:rPr lang="en-US" altLang="ko-KR">
                <a:latin typeface="+mj-ea"/>
                <a:ea typeface="+mj-ea"/>
              </a:rPr>
              <a:t>b</a:t>
            </a:r>
            <a:r>
              <a:rPr lang="ko-KR" altLang="en-US">
                <a:latin typeface="+mj-ea"/>
                <a:ea typeface="+mj-ea"/>
              </a:rPr>
              <a:t>라는 변수에 있는 값을</a:t>
            </a:r>
          </a:p>
          <a:p>
            <a:pPr>
              <a:spcBef>
                <a:spcPct val="50000"/>
              </a:spcBef>
            </a:pPr>
            <a:r>
              <a:rPr lang="ko-KR" altLang="en-US">
                <a:latin typeface="+mj-ea"/>
                <a:ea typeface="+mj-ea"/>
              </a:rPr>
              <a:t>    더해서 화면에 출력하라는 의미</a:t>
            </a:r>
          </a:p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print(“a+b”)</a:t>
            </a:r>
          </a:p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  - "a+b" </a:t>
            </a:r>
            <a:r>
              <a:rPr lang="ko-KR" altLang="en-US">
                <a:latin typeface="+mj-ea"/>
                <a:ea typeface="+mj-ea"/>
              </a:rPr>
              <a:t>값을 화면에 출력하는 의미</a:t>
            </a:r>
          </a:p>
        </p:txBody>
      </p:sp>
    </p:spTree>
    <p:extLst>
      <p:ext uri="{BB962C8B-B14F-4D97-AF65-F5344CB8AC3E}">
        <p14:creationId xmlns:p14="http://schemas.microsoft.com/office/powerpoint/2010/main" val="3246983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LED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119E1C-6CDA-4667-BAC8-6819B9A1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5" y="1516086"/>
            <a:ext cx="5738743" cy="4427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4115812" y="4795368"/>
            <a:ext cx="2681784" cy="204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6464301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LED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WiringPi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에서는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27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 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B602FB-08A4-4E54-84FB-00AC9C76DEF3}"/>
              </a:ext>
            </a:extLst>
          </p:cNvPr>
          <p:cNvSpPr/>
          <p:nvPr/>
        </p:nvSpPr>
        <p:spPr>
          <a:xfrm>
            <a:off x="739687" y="1721041"/>
            <a:ext cx="9052361" cy="149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1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+-----+-----+---------+------+---+---Pi 3---+---+------+---------+-----+-----+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5195890" y="1789359"/>
            <a:ext cx="3940041" cy="216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7581914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Polling VS Interrupt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800" b="0">
                <a:latin typeface="Consolas" panose="020B0609020204030204" pitchFamily="49" charset="0"/>
              </a:rPr>
              <a:t> 인터럽트 신호가 발생시 지정된 함수 실행</a:t>
            </a:r>
          </a:p>
          <a:p>
            <a:pPr marL="0" indent="0">
              <a:buNone/>
            </a:pPr>
            <a:br>
              <a:rPr lang="ko-KR" altLang="en-US" sz="1800" b="0">
                <a:latin typeface="Consolas" panose="020B0609020204030204" pitchFamily="49" charset="0"/>
              </a:rPr>
            </a:br>
            <a:r>
              <a:rPr lang="en-US" altLang="ko-KR" sz="1800">
                <a:latin typeface="Consolas" panose="020B0609020204030204" pitchFamily="49" charset="0"/>
              </a:rPr>
              <a:t>int waitForInterrupt (int pin, int timeOut)</a:t>
            </a: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ko-KR" altLang="en-US" sz="1800" b="0">
                <a:latin typeface="Consolas" panose="020B0609020204030204" pitchFamily="49" charset="0"/>
              </a:rPr>
            </a:br>
            <a:r>
              <a:rPr lang="en-US" altLang="ko-KR" sz="1800" b="0">
                <a:latin typeface="Consolas" panose="020B0609020204030204" pitchFamily="49" charset="0"/>
              </a:rPr>
              <a:t>wiringPiISR</a:t>
            </a:r>
            <a:r>
              <a:rPr lang="ko-KR" altLang="en-US" sz="1800" b="0">
                <a:latin typeface="Consolas" panose="020B0609020204030204" pitchFamily="49" charset="0"/>
              </a:rPr>
              <a:t>에서 첫번째 인자와 </a:t>
            </a:r>
            <a:r>
              <a:rPr lang="en-US" altLang="ko-KR" sz="1800" b="0">
                <a:latin typeface="Consolas" panose="020B0609020204030204" pitchFamily="49" charset="0"/>
              </a:rPr>
              <a:t>waitForInterrupt</a:t>
            </a:r>
            <a:r>
              <a:rPr lang="ko-KR" altLang="en-US" sz="1800" b="0">
                <a:latin typeface="Consolas" panose="020B0609020204030204" pitchFamily="49" charset="0"/>
              </a:rPr>
              <a:t>인자는 같은 값을 가져야 한다</a:t>
            </a:r>
            <a:r>
              <a:rPr lang="en-US" altLang="ko-KR" sz="1800" b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800" b="0">
                <a:latin typeface="Consolas" panose="020B0609020204030204" pitchFamily="49" charset="0"/>
              </a:rPr>
              <a:t>예시</a:t>
            </a:r>
            <a:r>
              <a:rPr lang="en-US" altLang="ko-KR" sz="1800" b="0">
                <a:latin typeface="Consolas" panose="020B0609020204030204" pitchFamily="49" charset="0"/>
              </a:rPr>
              <a:t>) wiringPiISR</a:t>
            </a:r>
            <a:r>
              <a:rPr lang="ko-KR" altLang="en-US" sz="1800" b="0">
                <a:latin typeface="Consolas" panose="020B0609020204030204" pitchFamily="49" charset="0"/>
              </a:rPr>
              <a:t>함수에서 첫번째인자가 </a:t>
            </a:r>
            <a:r>
              <a:rPr lang="en-US" altLang="ko-KR" sz="1800" b="0">
                <a:latin typeface="Consolas" panose="020B0609020204030204" pitchFamily="49" charset="0"/>
              </a:rPr>
              <a:t>4</a:t>
            </a:r>
            <a:r>
              <a:rPr lang="ko-KR" altLang="en-US" sz="1800" b="0">
                <a:latin typeface="Consolas" panose="020B0609020204030204" pitchFamily="49" charset="0"/>
              </a:rPr>
              <a:t>였으면 </a:t>
            </a:r>
            <a:r>
              <a:rPr lang="en-US" altLang="ko-KR" sz="1800" b="0">
                <a:latin typeface="Consolas" panose="020B0609020204030204" pitchFamily="49" charset="0"/>
              </a:rPr>
              <a:t>waitForInterrupt</a:t>
            </a:r>
            <a:r>
              <a:rPr lang="ko-KR" altLang="en-US" sz="1800" b="0">
                <a:latin typeface="Consolas" panose="020B0609020204030204" pitchFamily="49" charset="0"/>
              </a:rPr>
              <a:t>인자도 </a:t>
            </a:r>
            <a:r>
              <a:rPr lang="en-US" altLang="ko-KR" sz="1800" b="0">
                <a:latin typeface="Consolas" panose="020B0609020204030204" pitchFamily="49" charset="0"/>
              </a:rPr>
              <a:t>4</a:t>
            </a:r>
            <a:r>
              <a:rPr lang="ko-KR" altLang="en-US" sz="1800" b="0">
                <a:latin typeface="Consolas" panose="020B0609020204030204" pitchFamily="49" charset="0"/>
              </a:rPr>
              <a:t>를 가져야 한다</a:t>
            </a:r>
            <a:r>
              <a:rPr lang="en-US" altLang="ko-KR" sz="1800" b="0">
                <a:latin typeface="Consolas" panose="020B0609020204030204" pitchFamily="49" charset="0"/>
              </a:rPr>
              <a:t>.</a:t>
            </a: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timeOut </a:t>
            </a:r>
            <a:r>
              <a:rPr lang="ko-KR" altLang="en-US" sz="1800" b="0">
                <a:latin typeface="Consolas" panose="020B0609020204030204" pitchFamily="49" charset="0"/>
              </a:rPr>
              <a:t>은 위의 함수에서 </a:t>
            </a:r>
            <a:r>
              <a:rPr lang="en-US" altLang="ko-KR" sz="1800" b="0">
                <a:latin typeface="Consolas" panose="020B0609020204030204" pitchFamily="49" charset="0"/>
              </a:rPr>
              <a:t>interrup</a:t>
            </a:r>
            <a:r>
              <a:rPr lang="ko-KR" altLang="en-US" sz="1800" b="0">
                <a:latin typeface="Consolas" panose="020B0609020204030204" pitchFamily="49" charset="0"/>
              </a:rPr>
              <a:t>신호가 발생하는지를 확인하는데 어느정도를 기다릴것인지를 지정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(</a:t>
            </a:r>
            <a:r>
              <a:rPr lang="ko-KR" altLang="en-US" sz="1800" b="0">
                <a:latin typeface="Consolas" panose="020B0609020204030204" pitchFamily="49" charset="0"/>
              </a:rPr>
              <a:t>단위는 </a:t>
            </a:r>
            <a:r>
              <a:rPr lang="en-US" altLang="ko-KR" sz="1800" b="0">
                <a:latin typeface="Consolas" panose="020B0609020204030204" pitchFamily="49" charset="0"/>
              </a:rPr>
              <a:t>milli secon</a:t>
            </a:r>
            <a:r>
              <a:rPr lang="ko-KR" altLang="en-US" sz="1800" b="0">
                <a:latin typeface="Consolas" panose="020B0609020204030204" pitchFamily="49" charset="0"/>
              </a:rPr>
              <a:t>로 </a:t>
            </a:r>
            <a:r>
              <a:rPr lang="en-US" altLang="ko-KR" sz="1800" b="0">
                <a:latin typeface="Consolas" panose="020B0609020204030204" pitchFamily="49" charset="0"/>
              </a:rPr>
              <a:t>1</a:t>
            </a:r>
            <a:r>
              <a:rPr lang="ko-KR" altLang="en-US" sz="1800" b="0">
                <a:latin typeface="Consolas" panose="020B0609020204030204" pitchFamily="49" charset="0"/>
              </a:rPr>
              <a:t>초로 지정하고 싶으면 </a:t>
            </a:r>
            <a:r>
              <a:rPr lang="en-US" altLang="ko-KR" sz="1800" b="0">
                <a:latin typeface="Consolas" panose="020B0609020204030204" pitchFamily="49" charset="0"/>
              </a:rPr>
              <a:t>1,000</a:t>
            </a:r>
            <a:r>
              <a:rPr lang="ko-KR" altLang="en-US" sz="1800" b="0">
                <a:latin typeface="Consolas" panose="020B0609020204030204" pitchFamily="49" charset="0"/>
              </a:rPr>
              <a:t>이고 </a:t>
            </a:r>
            <a:r>
              <a:rPr lang="en-US" altLang="ko-KR" sz="1800" b="0">
                <a:latin typeface="Consolas" panose="020B0609020204030204" pitchFamily="49" charset="0"/>
              </a:rPr>
              <a:t>interrupt</a:t>
            </a:r>
            <a:r>
              <a:rPr lang="ko-KR" altLang="en-US" sz="1800" b="0">
                <a:latin typeface="Consolas" panose="020B0609020204030204" pitchFamily="49" charset="0"/>
              </a:rPr>
              <a:t>신호가 발생할 때까지 무한대로 기다리고 싶을경우 </a:t>
            </a:r>
            <a:r>
              <a:rPr lang="en-US" altLang="ko-KR" sz="1800" b="0">
                <a:latin typeface="Consolas" panose="020B0609020204030204" pitchFamily="49" charset="0"/>
              </a:rPr>
              <a:t>-1</a:t>
            </a:r>
            <a:r>
              <a:rPr lang="ko-KR" altLang="en-US" sz="1800" b="0">
                <a:latin typeface="Consolas" panose="020B0609020204030204" pitchFamily="49" charset="0"/>
              </a:rPr>
              <a:t>을 넣으면 된다</a:t>
            </a:r>
            <a:r>
              <a:rPr lang="en-US" altLang="ko-KR" sz="1800" b="0">
                <a:latin typeface="Consolas" panose="020B0609020204030204" pitchFamily="49" charset="0"/>
              </a:rPr>
              <a:t>.)</a:t>
            </a: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sz="1800" b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800" b="0">
                <a:latin typeface="Consolas" panose="020B0609020204030204" pitchFamily="49" charset="0"/>
              </a:rPr>
              <a:t> 반환형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   -  -1</a:t>
            </a:r>
            <a:r>
              <a:rPr lang="ko-KR" altLang="en-US" sz="1800" b="0">
                <a:latin typeface="Consolas" panose="020B0609020204030204" pitchFamily="49" charset="0"/>
              </a:rPr>
              <a:t>일 경우</a:t>
            </a:r>
            <a:r>
              <a:rPr lang="en-US" altLang="ko-KR" sz="1800" b="0">
                <a:latin typeface="Consolas" panose="020B0609020204030204" pitchFamily="49" charset="0"/>
              </a:rPr>
              <a:t>, </a:t>
            </a:r>
            <a:r>
              <a:rPr lang="ko-KR" altLang="en-US" sz="1800" b="0">
                <a:latin typeface="Consolas" panose="020B0609020204030204" pitchFamily="49" charset="0"/>
              </a:rPr>
              <a:t>오류가 발생함을 의미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   -  0</a:t>
            </a:r>
            <a:r>
              <a:rPr lang="ko-KR" altLang="en-US" sz="1800" b="0">
                <a:latin typeface="Consolas" panose="020B0609020204030204" pitchFamily="49" charset="0"/>
              </a:rPr>
              <a:t>일 경우</a:t>
            </a:r>
            <a:r>
              <a:rPr lang="en-US" altLang="ko-KR" sz="1800" b="0">
                <a:latin typeface="Consolas" panose="020B0609020204030204" pitchFamily="49" charset="0"/>
              </a:rPr>
              <a:t>, </a:t>
            </a:r>
            <a:r>
              <a:rPr lang="ko-KR" altLang="en-US" sz="1800" b="0">
                <a:latin typeface="Consolas" panose="020B0609020204030204" pitchFamily="49" charset="0"/>
              </a:rPr>
              <a:t>시간 초과를 의미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   -  1</a:t>
            </a:r>
            <a:r>
              <a:rPr lang="ko-KR" altLang="en-US" sz="1800" b="0">
                <a:latin typeface="Consolas" panose="020B0609020204030204" pitchFamily="49" charset="0"/>
              </a:rPr>
              <a:t>일 경우</a:t>
            </a:r>
            <a:r>
              <a:rPr lang="en-US" altLang="ko-KR" sz="1800" b="0">
                <a:latin typeface="Consolas" panose="020B0609020204030204" pitchFamily="49" charset="0"/>
              </a:rPr>
              <a:t>,  interrupt</a:t>
            </a:r>
            <a:r>
              <a:rPr lang="ko-KR" altLang="en-US" sz="1800" b="0">
                <a:latin typeface="Consolas" panose="020B0609020204030204" pitchFamily="49" charset="0"/>
              </a:rPr>
              <a:t>신호가 발생했음을 의미</a:t>
            </a:r>
          </a:p>
          <a:p>
            <a:pPr marL="0" indent="0">
              <a:buNone/>
            </a:pPr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03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05EBCF-CBC6-4638-8D8E-8B52F9D9B2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센서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A0D69E-E140-4ED2-9BDB-27E2B824E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703030"/>
          </a:xfrm>
        </p:spPr>
        <p:txBody>
          <a:bodyPr/>
          <a:lstStyle/>
          <a:p>
            <a:r>
              <a:rPr lang="en-US" altLang="ko-KR" sz="1600" b="1"/>
              <a:t>ADC( MCP3424 )</a:t>
            </a:r>
          </a:p>
          <a:p>
            <a:r>
              <a:rPr lang="ko-KR" altLang="en-US" sz="1600" b="1"/>
              <a:t>온도 센서 제어</a:t>
            </a:r>
          </a:p>
          <a:p>
            <a:r>
              <a:rPr lang="ko-KR" altLang="en-US" sz="1600" b="1"/>
              <a:t>조도 센서 제어</a:t>
            </a:r>
          </a:p>
          <a:p>
            <a:r>
              <a:rPr lang="ko-KR" altLang="en-US" sz="1600" b="1"/>
              <a:t>가변 저항 제어</a:t>
            </a:r>
          </a:p>
          <a:p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1500730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ko-KR" sz="1898"/>
              <a:t> A/D </a:t>
            </a:r>
            <a:r>
              <a:rPr lang="ko-KR" altLang="en-US" sz="1898"/>
              <a:t>변환 </a:t>
            </a:r>
            <a:r>
              <a:rPr lang="en-US" altLang="ko-KR" sz="1898"/>
              <a:t>(Analog to Digital Conversion)</a:t>
            </a:r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708"/>
              <a:t> </a:t>
            </a:r>
            <a:r>
              <a:rPr lang="ko-KR" altLang="en-US" sz="1708"/>
              <a:t>컴퓨터는 디지털언어만을 알아듣는다</a:t>
            </a:r>
            <a:r>
              <a:rPr lang="en-US" altLang="ko-KR" sz="1708"/>
              <a:t>. </a:t>
            </a:r>
            <a:r>
              <a:rPr lang="ko-KR" altLang="en-US" sz="1708"/>
              <a:t>하지만 주변의 물리량 입력은 원래 아날로그 량으로 시간에 대해 연속적으로 변한다</a:t>
            </a:r>
            <a:r>
              <a:rPr lang="en-US" altLang="ko-KR" sz="1708"/>
              <a:t>. (</a:t>
            </a:r>
            <a:r>
              <a:rPr lang="ko-KR" altLang="en-US" sz="1708"/>
              <a:t>예를 들면</a:t>
            </a:r>
            <a:r>
              <a:rPr lang="en-US" altLang="ko-KR" sz="1708"/>
              <a:t>, </a:t>
            </a:r>
            <a:r>
              <a:rPr lang="ko-KR" altLang="en-US" sz="1708"/>
              <a:t>온도</a:t>
            </a:r>
            <a:r>
              <a:rPr lang="en-US" altLang="ko-KR" sz="1708"/>
              <a:t>, </a:t>
            </a:r>
            <a:r>
              <a:rPr lang="ko-KR" altLang="en-US" sz="1708"/>
              <a:t>빛의 밝기</a:t>
            </a:r>
            <a:r>
              <a:rPr lang="en-US" altLang="ko-KR" sz="1708"/>
              <a:t>, </a:t>
            </a:r>
            <a:r>
              <a:rPr lang="ko-KR" altLang="en-US" sz="1708"/>
              <a:t>압력</a:t>
            </a:r>
            <a:r>
              <a:rPr lang="en-US" altLang="ko-KR" sz="1708"/>
              <a:t>, </a:t>
            </a:r>
            <a:r>
              <a:rPr lang="ko-KR" altLang="en-US" sz="1708"/>
              <a:t>속도 등</a:t>
            </a:r>
            <a:r>
              <a:rPr lang="en-US" altLang="ko-KR" sz="1708"/>
              <a:t>)</a:t>
            </a:r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708"/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디지털 프로세서가 이 입력을 이해하려면 아날로그</a:t>
            </a:r>
            <a:r>
              <a:rPr lang="en-US" altLang="ko-KR" sz="1708"/>
              <a:t>-</a:t>
            </a:r>
            <a:r>
              <a:rPr lang="ko-KR" altLang="en-US" sz="1708"/>
              <a:t>디지털 변환기</a:t>
            </a:r>
            <a:r>
              <a:rPr lang="en-US" altLang="ko-KR" sz="1708"/>
              <a:t>(ADC)</a:t>
            </a:r>
            <a:r>
              <a:rPr lang="ko-KR" altLang="en-US" sz="1708"/>
              <a:t>라고 불리는 장치가 필요하다</a:t>
            </a:r>
            <a:r>
              <a:rPr lang="en-US" altLang="ko-KR" sz="1708"/>
              <a:t>.</a:t>
            </a:r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708"/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그 이름에서 알 수 있듯이 이 장치는 주변으로부터 수집된 아날로그 정보를 컴퓨터가 이해할 수 있는 디지털 포맷으로 변환</a:t>
            </a:r>
            <a:r>
              <a:rPr lang="en-US" altLang="ko-KR" sz="1708"/>
              <a:t>, </a:t>
            </a:r>
            <a:r>
              <a:rPr lang="ko-KR" altLang="en-US" sz="1708"/>
              <a:t>출력하여 컴퓨터로 보내준다</a:t>
            </a:r>
            <a:r>
              <a:rPr lang="en-US" altLang="ko-KR" sz="1708"/>
              <a:t>.</a:t>
            </a:r>
            <a:endParaRPr lang="ko-KR" altLang="en-US" sz="1708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7C9725-5B4E-4B8F-9BA5-0C31BDDB2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04" y="4321230"/>
            <a:ext cx="5485427" cy="14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916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1898"/>
              <a:t> A/D </a:t>
            </a:r>
            <a:r>
              <a:rPr lang="ko-KR" altLang="en-US" sz="1898"/>
              <a:t>변환 </a:t>
            </a:r>
            <a:r>
              <a:rPr lang="en-US" altLang="ko-KR" sz="1898"/>
              <a:t>(Analog to Digital Conversion)</a:t>
            </a:r>
          </a:p>
          <a:p>
            <a:pPr marL="254460" lvl="1" indent="0">
              <a:buNone/>
            </a:pPr>
            <a:endParaRPr lang="ko-KR" altLang="en-US" sz="1708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3A6758-0F92-43E7-B697-1997A0A3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56" y="1721041"/>
            <a:ext cx="5304688" cy="44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920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/>
              <a:t> 아날로그</a:t>
            </a:r>
            <a:r>
              <a:rPr lang="en-US" altLang="ko-KR" sz="2000" b="1"/>
              <a:t>-</a:t>
            </a:r>
            <a:r>
              <a:rPr lang="ko-KR" altLang="en-US" sz="2000" b="1"/>
              <a:t>디지털 변환기의 분해능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46ADA-12E1-4D88-9218-EC7109680914}"/>
              </a:ext>
            </a:extLst>
          </p:cNvPr>
          <p:cNvSpPr txBox="1"/>
          <p:nvPr/>
        </p:nvSpPr>
        <p:spPr>
          <a:xfrm>
            <a:off x="717261" y="1857678"/>
            <a:ext cx="4713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2-bits ADC</a:t>
            </a:r>
            <a:r>
              <a:rPr lang="ko-KR" altLang="en-US" sz="1708" b="1">
                <a:latin typeface="Consolas" panose="020B0609020204030204" pitchFamily="49" charset="0"/>
              </a:rPr>
              <a:t>로는 모두 </a:t>
            </a:r>
            <a:r>
              <a:rPr lang="en-US" altLang="ko-KR" sz="1708" b="1">
                <a:latin typeface="Consolas" panose="020B0609020204030204" pitchFamily="49" charset="0"/>
              </a:rPr>
              <a:t>4</a:t>
            </a:r>
            <a:r>
              <a:rPr lang="ko-KR" altLang="en-US" sz="1708" b="1">
                <a:latin typeface="Consolas" panose="020B0609020204030204" pitchFamily="49" charset="0"/>
              </a:rPr>
              <a:t>단계로 </a:t>
            </a:r>
            <a:endParaRPr lang="en-US" altLang="ko-KR" sz="1708" b="1"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나눌 수 있다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94537-317F-411A-B425-92D8A377C7F3}"/>
              </a:ext>
            </a:extLst>
          </p:cNvPr>
          <p:cNvSpPr txBox="1"/>
          <p:nvPr/>
        </p:nvSpPr>
        <p:spPr>
          <a:xfrm>
            <a:off x="5567865" y="1857678"/>
            <a:ext cx="4713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3-bits ADC</a:t>
            </a:r>
            <a:r>
              <a:rPr lang="ko-KR" altLang="en-US" sz="1708" b="1">
                <a:latin typeface="Consolas" panose="020B0609020204030204" pitchFamily="49" charset="0"/>
              </a:rPr>
              <a:t>로는 모두 </a:t>
            </a:r>
            <a:r>
              <a:rPr lang="en-US" altLang="ko-KR" sz="1708" b="1">
                <a:latin typeface="Consolas" panose="020B0609020204030204" pitchFamily="49" charset="0"/>
              </a:rPr>
              <a:t>8</a:t>
            </a:r>
            <a:r>
              <a:rPr lang="ko-KR" altLang="en-US" sz="1708" b="1">
                <a:latin typeface="Consolas" panose="020B0609020204030204" pitchFamily="49" charset="0"/>
              </a:rPr>
              <a:t>단계까지 </a:t>
            </a:r>
            <a:endParaRPr lang="en-US" altLang="ko-KR" sz="1708" b="1"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나눌 수 있다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4D9F35-1B90-4791-B6C0-CE290D61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73" y="2762220"/>
            <a:ext cx="3714185" cy="2467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EEF4B8-DDBA-4F7F-9AB4-0BDFC7DA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93" y="2739836"/>
            <a:ext cx="3578631" cy="2539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24B71-44CD-465B-AA42-EF1D088F9140}"/>
              </a:ext>
            </a:extLst>
          </p:cNvPr>
          <p:cNvSpPr txBox="1"/>
          <p:nvPr/>
        </p:nvSpPr>
        <p:spPr>
          <a:xfrm>
            <a:off x="1708580" y="5355654"/>
            <a:ext cx="7445298" cy="10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이때 우리는 후자가 훨씬 높은 분해능</a:t>
            </a:r>
            <a:r>
              <a:rPr lang="en-US" altLang="ko-KR" sz="1708" b="1">
                <a:latin typeface="Consolas" panose="020B0609020204030204" pitchFamily="49" charset="0"/>
              </a:rPr>
              <a:t>(resolution)</a:t>
            </a:r>
            <a:r>
              <a:rPr lang="ko-KR" altLang="en-US" sz="1708" b="1">
                <a:latin typeface="Consolas" panose="020B0609020204030204" pitchFamily="49" charset="0"/>
              </a:rPr>
              <a:t>을 갖는다고 말한다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하지만 일반적으로 분해능이 낮을수록 변환시간은 빠르다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978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기본 개념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8A67E6-EED0-4097-8711-7063E7E7FE73}"/>
              </a:ext>
            </a:extLst>
          </p:cNvPr>
          <p:cNvSpPr/>
          <p:nvPr/>
        </p:nvSpPr>
        <p:spPr>
          <a:xfrm>
            <a:off x="853898" y="1687820"/>
            <a:ext cx="8403160" cy="412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77">
                <a:latin typeface="Consolas" panose="020B0609020204030204" pitchFamily="49" charset="0"/>
              </a:rPr>
              <a:t>A/D Converter</a:t>
            </a:r>
            <a:r>
              <a:rPr lang="ko-KR" altLang="en-US" sz="2277">
                <a:latin typeface="Consolas" panose="020B0609020204030204" pitchFamily="49" charset="0"/>
              </a:rPr>
              <a:t>의 분해능</a:t>
            </a:r>
            <a:endParaRPr lang="en-US" altLang="ko-KR" sz="2277">
              <a:latin typeface="Consolas" panose="020B0609020204030204" pitchFamily="49" charset="0"/>
            </a:endParaRPr>
          </a:p>
          <a:p>
            <a:r>
              <a:rPr lang="ko-KR" altLang="en-US" sz="1708">
                <a:latin typeface="Consolas" panose="020B0609020204030204" pitchFamily="49" charset="0"/>
              </a:rPr>
              <a:t> </a:t>
            </a:r>
            <a:r>
              <a:rPr lang="en-US" altLang="ko-KR" sz="1708">
                <a:latin typeface="Consolas" panose="020B0609020204030204" pitchFamily="49" charset="0"/>
              </a:rPr>
              <a:t>~ </a:t>
            </a:r>
            <a:r>
              <a:rPr lang="ko-KR" altLang="en-US" sz="1708">
                <a:latin typeface="Consolas" panose="020B0609020204030204" pitchFamily="49" charset="0"/>
              </a:rPr>
              <a:t>그 변환기 입력전압의 최소 증가분으로서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출력 비트수에 의해 결정된다</a:t>
            </a:r>
            <a:r>
              <a:rPr lang="en-US" altLang="ko-KR" sz="1708">
                <a:latin typeface="Consolas" panose="020B0609020204030204" pitchFamily="49" charset="0"/>
              </a:rPr>
              <a:t>. </a:t>
            </a:r>
            <a:r>
              <a:rPr lang="ko-KR" altLang="en-US" sz="1708">
                <a:latin typeface="Consolas" panose="020B0609020204030204" pitchFamily="49" charset="0"/>
              </a:rPr>
              <a:t>예를들어</a:t>
            </a:r>
            <a:r>
              <a:rPr lang="en-US" altLang="ko-KR" sz="1708">
                <a:latin typeface="Consolas" panose="020B0609020204030204" pitchFamily="49" charset="0"/>
              </a:rPr>
              <a:t>, 8 bits A/D converter</a:t>
            </a:r>
            <a:r>
              <a:rPr lang="ko-KR" altLang="en-US" sz="1708">
                <a:latin typeface="Consolas" panose="020B0609020204030204" pitchFamily="49" charset="0"/>
              </a:rPr>
              <a:t>의 경우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입력신호는 그 그기에 따라 이진수 </a:t>
            </a:r>
            <a:r>
              <a:rPr lang="en-US" altLang="ko-KR" sz="1708">
                <a:latin typeface="Consolas" panose="020B0609020204030204" pitchFamily="49" charset="0"/>
              </a:rPr>
              <a:t>0000 0000 </a:t>
            </a:r>
            <a:r>
              <a:rPr lang="ko-KR" altLang="en-US" sz="1708">
                <a:latin typeface="Consolas" panose="020B0609020204030204" pitchFamily="49" charset="0"/>
              </a:rPr>
              <a:t>부터 </a:t>
            </a:r>
            <a:r>
              <a:rPr lang="en-US" altLang="ko-KR" sz="1708">
                <a:latin typeface="Consolas" panose="020B0609020204030204" pitchFamily="49" charset="0"/>
              </a:rPr>
              <a:t>1111 1111 </a:t>
            </a:r>
            <a:r>
              <a:rPr lang="ko-KR" altLang="en-US" sz="1708">
                <a:latin typeface="Consolas" panose="020B0609020204030204" pitchFamily="49" charset="0"/>
              </a:rPr>
              <a:t>까지 </a:t>
            </a:r>
            <a:r>
              <a:rPr lang="en-US" altLang="ko-KR" sz="1708">
                <a:latin typeface="Consolas" panose="020B0609020204030204" pitchFamily="49" charset="0"/>
              </a:rPr>
              <a:t>256</a:t>
            </a:r>
            <a:r>
              <a:rPr lang="ko-KR" altLang="en-US" sz="1708">
                <a:latin typeface="Consolas" panose="020B0609020204030204" pitchFamily="49" charset="0"/>
              </a:rPr>
              <a:t>단계의 다른 크기로 나타난다</a:t>
            </a:r>
            <a:r>
              <a:rPr lang="en-US" altLang="ko-KR" sz="1708">
                <a:latin typeface="Consolas" panose="020B0609020204030204" pitchFamily="49" charset="0"/>
              </a:rPr>
              <a:t>. </a:t>
            </a:r>
            <a:r>
              <a:rPr lang="ko-KR" altLang="en-US" sz="1708">
                <a:latin typeface="Consolas" panose="020B0609020204030204" pitchFamily="49" charset="0"/>
              </a:rPr>
              <a:t>입력전압의 범위가 </a:t>
            </a:r>
            <a:r>
              <a:rPr lang="en-US" altLang="ko-KR" sz="1708">
                <a:latin typeface="Consolas" panose="020B0609020204030204" pitchFamily="49" charset="0"/>
              </a:rPr>
              <a:t>0 ~ 5V </a:t>
            </a:r>
            <a:r>
              <a:rPr lang="ko-KR" altLang="en-US" sz="1708">
                <a:latin typeface="Consolas" panose="020B0609020204030204" pitchFamily="49" charset="0"/>
              </a:rPr>
              <a:t>일 경우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분해능은</a:t>
            </a:r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r>
              <a:rPr lang="ko-KR" altLang="en-US" sz="1708">
                <a:latin typeface="Consolas" panose="020B0609020204030204" pitchFamily="49" charset="0"/>
              </a:rPr>
              <a:t>따라서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이진수 출력 </a:t>
            </a:r>
            <a:r>
              <a:rPr lang="en-US" altLang="ko-KR" sz="1708">
                <a:latin typeface="Consolas" panose="020B0609020204030204" pitchFamily="49" charset="0"/>
              </a:rPr>
              <a:t>0000 0001 </a:t>
            </a:r>
            <a:r>
              <a:rPr lang="ko-KR" altLang="en-US" sz="1708">
                <a:latin typeface="Consolas" panose="020B0609020204030204" pitchFamily="49" charset="0"/>
              </a:rPr>
              <a:t>은 </a:t>
            </a:r>
            <a:r>
              <a:rPr lang="en-US" altLang="ko-KR" sz="1708">
                <a:latin typeface="Consolas" panose="020B0609020204030204" pitchFamily="49" charset="0"/>
              </a:rPr>
              <a:t>0.0195 V</a:t>
            </a:r>
            <a:r>
              <a:rPr lang="ko-KR" altLang="en-US" sz="1708">
                <a:latin typeface="Consolas" panose="020B0609020204030204" pitchFamily="49" charset="0"/>
              </a:rPr>
              <a:t>를 나타내고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0000 0010 </a:t>
            </a:r>
            <a:r>
              <a:rPr lang="ko-KR" altLang="en-US" sz="1708">
                <a:latin typeface="Consolas" panose="020B0609020204030204" pitchFamily="49" charset="0"/>
              </a:rPr>
              <a:t>은 </a:t>
            </a:r>
            <a:r>
              <a:rPr lang="en-US" altLang="ko-KR" sz="1708">
                <a:latin typeface="Consolas" panose="020B0609020204030204" pitchFamily="49" charset="0"/>
              </a:rPr>
              <a:t>0.039V</a:t>
            </a:r>
            <a:r>
              <a:rPr lang="ko-KR" altLang="en-US" sz="1708">
                <a:latin typeface="Consolas" panose="020B0609020204030204" pitchFamily="49" charset="0"/>
              </a:rPr>
              <a:t>에 해당한다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708">
                <a:latin typeface="Consolas" panose="020B0609020204030204" pitchFamily="49" charset="0"/>
              </a:rPr>
              <a:t>그렇다면 </a:t>
            </a:r>
            <a:r>
              <a:rPr lang="en-US" altLang="ko-KR" sz="1708">
                <a:latin typeface="Consolas" panose="020B0609020204030204" pitchFamily="49" charset="0"/>
              </a:rPr>
              <a:t>3.042 V</a:t>
            </a:r>
            <a:r>
              <a:rPr lang="ko-KR" altLang="en-US" sz="1708">
                <a:latin typeface="Consolas" panose="020B0609020204030204" pitchFamily="49" charset="0"/>
              </a:rPr>
              <a:t>를 디지털로 변환하면 이진수는 얼마인가</a:t>
            </a:r>
            <a:r>
              <a:rPr lang="en-US" altLang="ko-KR" sz="1708">
                <a:latin typeface="Consolas" panose="020B0609020204030204" pitchFamily="49" charset="0"/>
              </a:rPr>
              <a:t>?</a:t>
            </a: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r>
              <a:rPr lang="ko-KR" altLang="en-US" sz="1708">
                <a:latin typeface="Consolas" panose="020B0609020204030204" pitchFamily="49" charset="0"/>
              </a:rPr>
              <a:t>이 값은 이진수 </a:t>
            </a:r>
            <a:r>
              <a:rPr lang="en-US" altLang="ko-KR" sz="1708">
                <a:latin typeface="Consolas" panose="020B0609020204030204" pitchFamily="49" charset="0"/>
              </a:rPr>
              <a:t>1001 1100 </a:t>
            </a:r>
            <a:r>
              <a:rPr lang="ko-KR" altLang="en-US" sz="1708">
                <a:latin typeface="Consolas" panose="020B0609020204030204" pitchFamily="49" charset="0"/>
              </a:rPr>
              <a:t>으로 변환된다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AC20F9-5D48-456C-B950-BCFACFFC6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880" y="3177051"/>
            <a:ext cx="1747731" cy="6772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B48900-9EC9-48B3-847B-B08331D97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071" y="4768463"/>
            <a:ext cx="1532092" cy="69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43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기본 개념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8A67E6-EED0-4097-8711-7063E7E7FE73}"/>
              </a:ext>
            </a:extLst>
          </p:cNvPr>
          <p:cNvSpPr/>
          <p:nvPr/>
        </p:nvSpPr>
        <p:spPr>
          <a:xfrm>
            <a:off x="370603" y="3507580"/>
            <a:ext cx="9396912" cy="3041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98">
                <a:latin typeface="Consolas" panose="020B0609020204030204" pitchFamily="49" charset="0"/>
              </a:rPr>
              <a:t>만약 상용화된 </a:t>
            </a:r>
            <a:r>
              <a:rPr lang="en-US" altLang="ko-KR" sz="1898">
                <a:latin typeface="Consolas" panose="020B0609020204030204" pitchFamily="49" charset="0"/>
              </a:rPr>
              <a:t>10 bits </a:t>
            </a:r>
            <a:r>
              <a:rPr lang="ko-KR" altLang="en-US" sz="1898">
                <a:latin typeface="Consolas" panose="020B0609020204030204" pitchFamily="49" charset="0"/>
              </a:rPr>
              <a:t>분해능의 </a:t>
            </a:r>
            <a:r>
              <a:rPr lang="en-US" altLang="ko-KR" sz="1898">
                <a:latin typeface="Consolas" panose="020B0609020204030204" pitchFamily="49" charset="0"/>
              </a:rPr>
              <a:t>ADC</a:t>
            </a:r>
            <a:r>
              <a:rPr lang="ko-KR" altLang="en-US" sz="1898">
                <a:latin typeface="Consolas" panose="020B0609020204030204" pitchFamily="49" charset="0"/>
              </a:rPr>
              <a:t>를 이용하면 </a:t>
            </a:r>
            <a:r>
              <a:rPr lang="en-US" altLang="ko-KR" sz="1898">
                <a:latin typeface="Consolas" panose="020B0609020204030204" pitchFamily="49" charset="0"/>
              </a:rPr>
              <a:t>0~5V </a:t>
            </a:r>
            <a:r>
              <a:rPr lang="ko-KR" altLang="en-US" sz="1898">
                <a:latin typeface="Consolas" panose="020B0609020204030204" pitchFamily="49" charset="0"/>
              </a:rPr>
              <a:t>의 입력범위를 </a:t>
            </a:r>
            <a:r>
              <a:rPr lang="en-US" altLang="ko-KR" sz="1898">
                <a:latin typeface="Consolas" panose="020B0609020204030204" pitchFamily="49" charset="0"/>
              </a:rPr>
              <a:t>10 bits,</a:t>
            </a:r>
          </a:p>
          <a:p>
            <a:r>
              <a:rPr lang="ko-KR" altLang="en-US" sz="1898">
                <a:latin typeface="Consolas" panose="020B0609020204030204" pitchFamily="49" charset="0"/>
              </a:rPr>
              <a:t>즉 </a:t>
            </a:r>
            <a:r>
              <a:rPr lang="en-US" altLang="ko-KR" sz="1898">
                <a:latin typeface="Consolas" panose="020B0609020204030204" pitchFamily="49" charset="0"/>
              </a:rPr>
              <a:t>2</a:t>
            </a:r>
            <a:r>
              <a:rPr lang="en-US" altLang="ko-KR" sz="1898" baseline="30000">
                <a:latin typeface="Consolas" panose="020B0609020204030204" pitchFamily="49" charset="0"/>
              </a:rPr>
              <a:t>10</a:t>
            </a:r>
            <a:r>
              <a:rPr lang="en-US" altLang="ko-KR" sz="1898">
                <a:latin typeface="Consolas" panose="020B0609020204030204" pitchFamily="49" charset="0"/>
              </a:rPr>
              <a:t>=1024 </a:t>
            </a:r>
            <a:r>
              <a:rPr lang="ko-KR" altLang="en-US" sz="1898">
                <a:latin typeface="Consolas" panose="020B0609020204030204" pitchFamily="49" charset="0"/>
              </a:rPr>
              <a:t>단계로 나눌 수 있다</a:t>
            </a:r>
            <a:r>
              <a:rPr lang="en-US" altLang="ko-KR" sz="1898">
                <a:latin typeface="Consolas" panose="020B0609020204030204" pitchFamily="49" charset="0"/>
              </a:rPr>
              <a:t>.</a:t>
            </a: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r>
              <a:rPr lang="en-US" altLang="ko-KR" sz="2277">
                <a:latin typeface="Consolas" panose="020B0609020204030204" pitchFamily="49" charset="0"/>
              </a:rPr>
              <a:t>Full Scale 5V </a:t>
            </a:r>
            <a:r>
              <a:rPr lang="ko-KR" altLang="en-US" sz="2277">
                <a:latin typeface="Consolas" panose="020B0609020204030204" pitchFamily="49" charset="0"/>
              </a:rPr>
              <a:t>인 </a:t>
            </a:r>
            <a:r>
              <a:rPr lang="en-US" altLang="ko-KR" sz="2277">
                <a:latin typeface="Consolas" panose="020B0609020204030204" pitchFamily="49" charset="0"/>
              </a:rPr>
              <a:t>10 bits ADC</a:t>
            </a:r>
            <a:r>
              <a:rPr lang="ko-KR" altLang="en-US" sz="2277">
                <a:latin typeface="Consolas" panose="020B0609020204030204" pitchFamily="49" charset="0"/>
              </a:rPr>
              <a:t>에 </a:t>
            </a:r>
            <a:r>
              <a:rPr lang="en-US" altLang="ko-KR" sz="2277">
                <a:latin typeface="Consolas" panose="020B0609020204030204" pitchFamily="49" charset="0"/>
              </a:rPr>
              <a:t>3.65V</a:t>
            </a:r>
            <a:r>
              <a:rPr lang="ko-KR" altLang="en-US" sz="2277">
                <a:latin typeface="Consolas" panose="020B0609020204030204" pitchFamily="49" charset="0"/>
              </a:rPr>
              <a:t>를 입력하면 출력은</a:t>
            </a:r>
            <a:r>
              <a:rPr lang="en-US" altLang="ko-KR" sz="2277">
                <a:latin typeface="Consolas" panose="020B0609020204030204" pitchFamily="49" charset="0"/>
              </a:rPr>
              <a:t>?</a:t>
            </a: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r>
              <a:rPr lang="ko-KR" altLang="en-US" sz="2277">
                <a:latin typeface="Consolas" panose="020B0609020204030204" pitchFamily="49" charset="0"/>
              </a:rPr>
              <a:t>이는 </a:t>
            </a:r>
            <a:r>
              <a:rPr lang="en-US" altLang="ko-KR" sz="2277">
                <a:latin typeface="Consolas" panose="020B0609020204030204" pitchFamily="49" charset="0"/>
              </a:rPr>
              <a:t>2</a:t>
            </a:r>
            <a:r>
              <a:rPr lang="ko-KR" altLang="en-US" sz="2277">
                <a:latin typeface="Consolas" panose="020B0609020204030204" pitchFamily="49" charset="0"/>
              </a:rPr>
              <a:t>진수로는 </a:t>
            </a:r>
            <a:r>
              <a:rPr lang="en-US" altLang="ko-KR" sz="2277">
                <a:latin typeface="Consolas" panose="020B0609020204030204" pitchFamily="49" charset="0"/>
              </a:rPr>
              <a:t>10111 01100 </a:t>
            </a:r>
            <a:r>
              <a:rPr lang="ko-KR" altLang="en-US" sz="2277">
                <a:latin typeface="Consolas" panose="020B0609020204030204" pitchFamily="49" charset="0"/>
              </a:rPr>
              <a:t>이다</a:t>
            </a:r>
            <a:r>
              <a:rPr lang="en-US" altLang="ko-KR" sz="2277">
                <a:latin typeface="Consolas" panose="020B0609020204030204" pitchFamily="49" charset="0"/>
              </a:rPr>
              <a:t>.</a:t>
            </a:r>
          </a:p>
          <a:p>
            <a:endParaRPr lang="ko-KR" altLang="en-US" sz="1708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EC8484-90D2-4846-A3FC-754B69F9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47" y="4863686"/>
            <a:ext cx="4639379" cy="8492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A0DF96-0F09-4543-9F70-F58F506A4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20" y="1209746"/>
            <a:ext cx="5911263" cy="21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199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MCP3424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FAAC51-12A6-401A-94C4-C99B3321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816" y="4018702"/>
            <a:ext cx="2855675" cy="1970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FC5D3-EA68-4911-9E06-B7ED5059B342}"/>
              </a:ext>
            </a:extLst>
          </p:cNvPr>
          <p:cNvSpPr txBox="1"/>
          <p:nvPr/>
        </p:nvSpPr>
        <p:spPr>
          <a:xfrm>
            <a:off x="464121" y="1516086"/>
            <a:ext cx="9276899" cy="2507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MCP3424 </a:t>
            </a:r>
            <a:r>
              <a:rPr lang="ko-KR" altLang="en-US" sz="1708">
                <a:latin typeface="Consolas" panose="020B0609020204030204" pitchFamily="49" charset="0"/>
              </a:rPr>
              <a:t>모듈은 </a:t>
            </a:r>
            <a:r>
              <a:rPr lang="en-US" altLang="ko-KR" sz="1708">
                <a:latin typeface="Consolas" panose="020B0609020204030204" pitchFamily="49" charset="0"/>
              </a:rPr>
              <a:t>A/D </a:t>
            </a:r>
            <a:r>
              <a:rPr lang="ko-KR" altLang="en-US" sz="1708">
                <a:latin typeface="Consolas" panose="020B0609020204030204" pitchFamily="49" charset="0"/>
              </a:rPr>
              <a:t>컨버터 칩을 내장하고 있으며 라즈베리파이와 아두이노에 아날로그</a:t>
            </a:r>
            <a:br>
              <a:rPr lang="ko-KR" altLang="en-US" sz="1708">
                <a:latin typeface="Consolas" panose="020B0609020204030204" pitchFamily="49" charset="0"/>
              </a:rPr>
            </a:br>
            <a:r>
              <a:rPr lang="ko-KR" altLang="en-US" sz="1708">
                <a:latin typeface="Consolas" panose="020B0609020204030204" pitchFamily="49" charset="0"/>
              </a:rPr>
              <a:t>입력을 제공할수 있다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MCP3424</a:t>
            </a:r>
            <a:r>
              <a:rPr lang="ko-KR" altLang="en-US" sz="1708">
                <a:latin typeface="Consolas" panose="020B0609020204030204" pitchFamily="49" charset="0"/>
              </a:rPr>
              <a:t>은 낮은 노이즈와 </a:t>
            </a:r>
            <a:r>
              <a:rPr lang="en-US" altLang="ko-KR" sz="1708">
                <a:latin typeface="Consolas" panose="020B0609020204030204" pitchFamily="49" charset="0"/>
              </a:rPr>
              <a:t>18-Bit delta-sigma analog-to-digital (</a:t>
            </a:r>
            <a:r>
              <a:rPr lang="el-GR" altLang="ko-KR" sz="1708">
                <a:latin typeface="Consolas" panose="020B0609020204030204" pitchFamily="49" charset="0"/>
              </a:rPr>
              <a:t>ΔΣ </a:t>
            </a:r>
            <a:r>
              <a:rPr lang="en-US" altLang="ko-KR" sz="1708">
                <a:latin typeface="Consolas" panose="020B0609020204030204" pitchFamily="49" charset="0"/>
              </a:rPr>
              <a:t>A/D) </a:t>
            </a:r>
          </a:p>
          <a:p>
            <a:r>
              <a:rPr lang="ko-KR" altLang="en-US" sz="1708">
                <a:latin typeface="Consolas" panose="020B0609020204030204" pitchFamily="49" charset="0"/>
              </a:rPr>
              <a:t>시리즈 중 하나이다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708">
                <a:latin typeface="Consolas" panose="020B0609020204030204" pitchFamily="49" charset="0"/>
              </a:rPr>
              <a:t>그 특성은 다음과 같다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- </a:t>
            </a:r>
            <a:r>
              <a:rPr lang="ko-KR" altLang="en-US" sz="1708">
                <a:latin typeface="Consolas" panose="020B0609020204030204" pitchFamily="49" charset="0"/>
              </a:rPr>
              <a:t>내부의 자기 교정 오프셋 및 전환 당 이득</a:t>
            </a:r>
            <a:br>
              <a:rPr lang="ko-KR" altLang="en-US" sz="1708">
                <a:latin typeface="Consolas" panose="020B0609020204030204" pitchFamily="49" charset="0"/>
              </a:rPr>
            </a:br>
            <a:r>
              <a:rPr lang="en-US" altLang="ko-KR" sz="1708">
                <a:latin typeface="Consolas" panose="020B0609020204030204" pitchFamily="49" charset="0"/>
              </a:rPr>
              <a:t>- </a:t>
            </a:r>
            <a:r>
              <a:rPr lang="ko-KR" altLang="en-US" sz="1708">
                <a:latin typeface="Consolas" panose="020B0609020204030204" pitchFamily="49" charset="0"/>
              </a:rPr>
              <a:t>디지털 변환이 되기 전에 사용자는 </a:t>
            </a:r>
            <a:r>
              <a:rPr lang="en-US" altLang="ko-KR" sz="1708">
                <a:latin typeface="Consolas" panose="020B0609020204030204" pitchFamily="49" charset="0"/>
              </a:rPr>
              <a:t>PGA </a:t>
            </a:r>
            <a:r>
              <a:rPr lang="ko-KR" altLang="en-US" sz="1708">
                <a:latin typeface="Consolas" panose="020B0609020204030204" pitchFamily="49" charset="0"/>
              </a:rPr>
              <a:t>이득을 선택가능하며 매우 약한 입력 신호를 </a:t>
            </a:r>
            <a:endParaRPr lang="en-US" altLang="ko-KR" sz="1708">
              <a:latin typeface="Consolas" panose="020B0609020204030204" pitchFamily="49" charset="0"/>
            </a:endParaRPr>
          </a:p>
          <a:p>
            <a:r>
              <a:rPr lang="en-US" altLang="ko-KR" sz="1708">
                <a:latin typeface="Consolas" panose="020B0609020204030204" pitchFamily="49" charset="0"/>
              </a:rPr>
              <a:t>  </a:t>
            </a:r>
            <a:r>
              <a:rPr lang="ko-KR" altLang="en-US" sz="1708">
                <a:latin typeface="Consolas" panose="020B0609020204030204" pitchFamily="49" charset="0"/>
              </a:rPr>
              <a:t>변환하는 장치로 사용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ko-KR" altLang="en-US" sz="1708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07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24" y="960692"/>
            <a:ext cx="78488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/>
            <a:r>
              <a:rPr lang="en-US" altLang="ko-KR">
                <a:latin typeface="맑은 고딕" panose="020B0503020000020004" pitchFamily="50" charset="-127"/>
              </a:rPr>
              <a:t>name</a:t>
            </a:r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 = "Hong gil dong"</a:t>
            </a:r>
          </a:p>
          <a:p>
            <a:pPr marR="0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a=5 , b=7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75" y="1980114"/>
            <a:ext cx="78488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이 순간 컴퓨터에서 무슨 일이 일어난 걸까요</a:t>
            </a:r>
            <a:r>
              <a:rPr lang="en-US" altLang="ko-KR" sz="2400" b="1">
                <a:latin typeface="+mj-ea"/>
                <a:ea typeface="+mj-ea"/>
              </a:rPr>
              <a:t>?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7E9E6C8-89C9-4503-8CA1-C67C4D682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24" y="2825476"/>
            <a:ext cx="784887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/>
            <a:r>
              <a:rPr lang="en-US" altLang="ko-KR">
                <a:latin typeface="맑은 고딕" panose="020B0503020000020004" pitchFamily="50" charset="-127"/>
              </a:rPr>
              <a:t>name</a:t>
            </a:r>
            <a:r>
              <a:rPr lang="ko-KR" altLang="en-US">
                <a:latin typeface="맑은 고딕" panose="020B0503020000020004" pitchFamily="50" charset="-127"/>
              </a:rPr>
              <a:t> 이라는 이름을 가진 변수에</a:t>
            </a:r>
          </a:p>
          <a:p>
            <a:pPr marR="0"/>
            <a:r>
              <a:rPr lang="ko-KR" altLang="en-US">
                <a:latin typeface="맑은 고딕" panose="020B0503020000020004" pitchFamily="50" charset="-127"/>
              </a:rPr>
              <a:t>“</a:t>
            </a:r>
            <a:r>
              <a:rPr lang="en-US" altLang="ko-KR">
                <a:latin typeface="맑은 고딕" panose="020B0503020000020004" pitchFamily="50" charset="-127"/>
              </a:rPr>
              <a:t>Hong gil dong” </a:t>
            </a:r>
            <a:r>
              <a:rPr lang="ko-KR" altLang="en-US">
                <a:latin typeface="맑은 고딕" panose="020B0503020000020004" pitchFamily="50" charset="-127"/>
              </a:rPr>
              <a:t>이라는 값을 할당</a:t>
            </a:r>
            <a:endParaRPr lang="en-US" altLang="ko-KR">
              <a:latin typeface="맑은 고딕" panose="020B0503020000020004" pitchFamily="50" charset="-127"/>
            </a:endParaRPr>
          </a:p>
          <a:p>
            <a:pPr marR="0"/>
            <a:endParaRPr lang="ko-KR" altLang="en-US">
              <a:latin typeface="맑은 고딕" panose="020B0503020000020004" pitchFamily="50" charset="-127"/>
            </a:endParaRP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a </a:t>
            </a:r>
            <a:r>
              <a:rPr lang="ko-KR" altLang="en-US">
                <a:latin typeface="맑은 고딕" panose="020B0503020000020004" pitchFamily="50" charset="-127"/>
              </a:rPr>
              <a:t>라는 이름을 가진 변수에</a:t>
            </a: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5</a:t>
            </a:r>
            <a:r>
              <a:rPr lang="ko-KR" altLang="en-US">
                <a:latin typeface="맑은 고딕" panose="020B0503020000020004" pitchFamily="50" charset="-127"/>
              </a:rPr>
              <a:t>라는값을할당</a:t>
            </a:r>
            <a:endParaRPr lang="en-US" altLang="ko-KR">
              <a:latin typeface="맑은 고딕" panose="020B0503020000020004" pitchFamily="50" charset="-127"/>
            </a:endParaRPr>
          </a:p>
          <a:p>
            <a:pPr marR="0"/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b </a:t>
            </a:r>
            <a:r>
              <a:rPr lang="ko-KR" altLang="en-US">
                <a:latin typeface="맑은 고딕" panose="020B0503020000020004" pitchFamily="50" charset="-127"/>
              </a:rPr>
              <a:t>라는 이름을 가진 변수에</a:t>
            </a: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7</a:t>
            </a:r>
            <a:r>
              <a:rPr lang="ko-KR" altLang="en-US">
                <a:latin typeface="맑은 고딕" panose="020B0503020000020004" pitchFamily="50" charset="-127"/>
              </a:rPr>
              <a:t>이라는값을할당</a:t>
            </a:r>
            <a:endParaRPr lang="en-US" altLang="ko-KR">
              <a:latin typeface="맑은 고딕" panose="020B0503020000020004" pitchFamily="50" charset="-127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443E025-1936-43B7-8813-A19B35BEB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59" y="5409311"/>
            <a:ext cx="78488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그럼 변수는 어디에 저장 될까요</a:t>
            </a:r>
            <a:r>
              <a:rPr lang="en-US" altLang="ko-KR" sz="2400" b="1">
                <a:latin typeface="+mj-ea"/>
                <a:ea typeface="+mj-ea"/>
              </a:rPr>
              <a:t>?</a:t>
            </a:r>
            <a:endParaRPr lang="ko-KR" altLang="en-US" sz="24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88082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 SPECIFICATION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FC5D3-EA68-4911-9E06-B7ED5059B342}"/>
              </a:ext>
            </a:extLst>
          </p:cNvPr>
          <p:cNvSpPr txBox="1"/>
          <p:nvPr/>
        </p:nvSpPr>
        <p:spPr>
          <a:xfrm>
            <a:off x="464121" y="1516086"/>
            <a:ext cx="8566769" cy="4181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작동전압</a:t>
            </a:r>
            <a:r>
              <a:rPr lang="en-US" altLang="ko-KR" sz="1898">
                <a:latin typeface="Consolas" panose="020B0609020204030204" pitchFamily="49" charset="0"/>
              </a:rPr>
              <a:t>: 2.7 - 5.5V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98">
                <a:latin typeface="Consolas" panose="020B0609020204030204" pitchFamily="49" charset="0"/>
              </a:rPr>
              <a:t>Standy </a:t>
            </a:r>
            <a:r>
              <a:rPr lang="ko-KR" altLang="en-US" sz="1898">
                <a:latin typeface="Consolas" panose="020B0609020204030204" pitchFamily="49" charset="0"/>
              </a:rPr>
              <a:t>전류</a:t>
            </a:r>
            <a:r>
              <a:rPr lang="en-US" altLang="ko-KR" sz="1898">
                <a:latin typeface="Consolas" panose="020B0609020204030204" pitchFamily="49" charset="0"/>
              </a:rPr>
              <a:t>: 300nA (5V)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작동온도</a:t>
            </a:r>
            <a:r>
              <a:rPr lang="en-US" altLang="ko-KR" sz="1898">
                <a:latin typeface="Consolas" panose="020B0609020204030204" pitchFamily="49" charset="0"/>
              </a:rPr>
              <a:t>: -40°C ~ +125°C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보드의 전압참조</a:t>
            </a:r>
            <a:r>
              <a:rPr lang="en-US" altLang="ko-KR" sz="1898">
                <a:latin typeface="Consolas" panose="020B0609020204030204" pitchFamily="49" charset="0"/>
              </a:rPr>
              <a:t>: 2.048V ± 0.05%, Drift 15 PPM /°C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온</a:t>
            </a:r>
            <a:r>
              <a:rPr lang="en-US" altLang="ko-KR" sz="1898">
                <a:latin typeface="Consolas" panose="020B0609020204030204" pitchFamily="49" charset="0"/>
              </a:rPr>
              <a:t>-</a:t>
            </a:r>
            <a:r>
              <a:rPr lang="ko-KR" altLang="en-US" sz="1898">
                <a:latin typeface="Consolas" panose="020B0609020204030204" pitchFamily="49" charset="0"/>
              </a:rPr>
              <a:t>보드 프로그래머블 이득 증폭기 </a:t>
            </a:r>
            <a:r>
              <a:rPr lang="en-US" altLang="ko-KR" sz="1898">
                <a:latin typeface="Consolas" panose="020B0609020204030204" pitchFamily="49" charset="0"/>
              </a:rPr>
              <a:t>(PGA) : X1, X2, X4, X8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차동입력 풀스케일 범위</a:t>
            </a:r>
            <a:r>
              <a:rPr lang="en-US" altLang="ko-KR" sz="1898">
                <a:latin typeface="Consolas" panose="020B0609020204030204" pitchFamily="49" charset="0"/>
              </a:rPr>
              <a:t>: -2.048V / PGA ~ 2.048V / PGA </a:t>
            </a:r>
          </a:p>
          <a:p>
            <a:r>
              <a:rPr lang="en-US" altLang="ko-KR" sz="1898">
                <a:latin typeface="Consolas" panose="020B0609020204030204" pitchFamily="49" charset="0"/>
              </a:rPr>
              <a:t>                        (e.g., PGA=4, Range is -0.512 ~ 0.512V)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프로그래밍 해상도 </a:t>
            </a:r>
            <a:r>
              <a:rPr lang="en-US" altLang="ko-KR" sz="1898">
                <a:latin typeface="Consolas" panose="020B0609020204030204" pitchFamily="49" charset="0"/>
              </a:rPr>
              <a:t>: 12, 14, 16, 18bits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프로그래밍 데이터 속도 </a:t>
            </a:r>
            <a:r>
              <a:rPr lang="en-US" altLang="ko-KR" sz="1898">
                <a:latin typeface="Consolas" panose="020B0609020204030204" pitchFamily="49" charset="0"/>
              </a:rPr>
              <a:t>: 240, 60, 15, 3.75 SPS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이득 에러 </a:t>
            </a:r>
            <a:r>
              <a:rPr lang="en-US" altLang="ko-KR" sz="1898">
                <a:latin typeface="Consolas" panose="020B0609020204030204" pitchFamily="49" charset="0"/>
              </a:rPr>
              <a:t>: 0.05% (PGA = 1, 18bits)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오프셋 오류 </a:t>
            </a:r>
            <a:r>
              <a:rPr lang="en-US" altLang="ko-KR" sz="1898">
                <a:latin typeface="Consolas" panose="020B0609020204030204" pitchFamily="49" charset="0"/>
              </a:rPr>
              <a:t>: 15uV (PGA = 1, 18bits)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입력 인터페이스 </a:t>
            </a:r>
            <a:r>
              <a:rPr lang="en-US" altLang="ko-KR" sz="1898">
                <a:latin typeface="Consolas" panose="020B0609020204030204" pitchFamily="49" charset="0"/>
              </a:rPr>
              <a:t>: 4 </a:t>
            </a:r>
            <a:r>
              <a:rPr lang="ko-KR" altLang="en-US" sz="1898">
                <a:latin typeface="Consolas" panose="020B0609020204030204" pitchFamily="49" charset="0"/>
              </a:rPr>
              <a:t>차동 채널</a:t>
            </a:r>
            <a:r>
              <a:rPr lang="en-US" altLang="ko-KR" sz="1898">
                <a:latin typeface="Consolas" panose="020B0609020204030204" pitchFamily="49" charset="0"/>
              </a:rPr>
              <a:t>, 2.54MM </a:t>
            </a:r>
            <a:r>
              <a:rPr lang="ko-KR" altLang="en-US" sz="1898">
                <a:latin typeface="Consolas" panose="020B0609020204030204" pitchFamily="49" charset="0"/>
              </a:rPr>
              <a:t>간격의 핀 헤더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출력 인터페이스 </a:t>
            </a:r>
            <a:r>
              <a:rPr lang="en-US" altLang="ko-KR" sz="1898">
                <a:latin typeface="Consolas" panose="020B0609020204030204" pitchFamily="49" charset="0"/>
              </a:rPr>
              <a:t>: I2C, 2.54MM </a:t>
            </a:r>
            <a:r>
              <a:rPr lang="ko-KR" altLang="en-US" sz="1898">
                <a:latin typeface="Consolas" panose="020B0609020204030204" pitchFamily="49" charset="0"/>
              </a:rPr>
              <a:t>간격의 핀 헤더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크기 </a:t>
            </a:r>
            <a:r>
              <a:rPr lang="en-US" altLang="ko-KR" sz="1898">
                <a:latin typeface="Consolas" panose="020B0609020204030204" pitchFamily="49" charset="0"/>
              </a:rPr>
              <a:t>: 27x16mm</a:t>
            </a:r>
            <a:endParaRPr lang="ko-KR" altLang="en-US" sz="1898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522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Interface</a:t>
            </a:r>
            <a:endParaRPr lang="ko-KR" altLang="en-US"/>
          </a:p>
        </p:txBody>
      </p:sp>
      <p:pic>
        <p:nvPicPr>
          <p:cNvPr id="2050" name="Picture 2" descr="DFR0316 pinout.png">
            <a:extLst>
              <a:ext uri="{FF2B5EF4-FFF2-40B4-BE49-F238E27FC236}">
                <a16:creationId xmlns:a16="http://schemas.microsoft.com/office/drawing/2014/main" id="{86EEECC5-9E6F-4776-95D1-2410266F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6" y="2062632"/>
            <a:ext cx="3614779" cy="395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82A923-D69F-4938-A323-7B4B9480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027" y="1925996"/>
            <a:ext cx="5286614" cy="40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737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18FB9C-490F-43AE-8CDF-E2610CB60B1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4498" y="850732"/>
            <a:ext cx="9037004" cy="54641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We will use the TMP 36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Low voltage operation (2.7 V to 5.5 V)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10 mV/°C scale factor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Temp (°C) = </a:t>
            </a:r>
            <a:r>
              <a:rPr lang="en-US" altLang="ko-KR" sz="1800"/>
              <a:t>100*v</a:t>
            </a:r>
            <a:r>
              <a:rPr lang="en-US" altLang="ko-KR" sz="1800" baseline="-25000"/>
              <a:t>out</a:t>
            </a:r>
            <a:r>
              <a:rPr lang="en-US" altLang="ko-KR" sz="1800"/>
              <a:t> - 50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±2°C accuracy over temperature range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±0.5°C linearity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TMP 36</a:t>
            </a:r>
            <a:r>
              <a:rPr lang="ko-KR" altLang="en-US" sz="2000"/>
              <a:t>은 실리콘 다이오드의 순방향 전압이 온도에 의존하기 때문에 작동하는 실리콘 밴드 갭 센서입니다</a:t>
            </a:r>
            <a:r>
              <a:rPr lang="en-US" altLang="ko-KR" sz="2000"/>
              <a:t>. BJT</a:t>
            </a:r>
            <a:r>
              <a:rPr lang="ko-KR" altLang="en-US" sz="2000"/>
              <a:t>가 자주 사용되기 때문에 </a:t>
            </a:r>
            <a:r>
              <a:rPr lang="en-US" altLang="ko-KR" sz="2000"/>
              <a:t>VBE</a:t>
            </a:r>
            <a:r>
              <a:rPr lang="ko-KR" altLang="en-US" sz="2000"/>
              <a:t>는 온도에 선형 적으로 의존합니다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  <p:pic>
        <p:nvPicPr>
          <p:cNvPr id="55" name="Picture 2" descr="https://cdn.sparkfun.com/assets/parts/4/1/8/8/10988-01.jpg">
            <a:extLst>
              <a:ext uri="{FF2B5EF4-FFF2-40B4-BE49-F238E27FC236}">
                <a16:creationId xmlns:a16="http://schemas.microsoft.com/office/drawing/2014/main" id="{22710DE6-F208-4C31-B90C-9CDD899B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8464" y="1106175"/>
            <a:ext cx="1807389" cy="1807389"/>
          </a:xfrm>
          <a:prstGeom prst="rect">
            <a:avLst/>
          </a:prstGeom>
          <a:noFill/>
        </p:spPr>
      </p:pic>
      <p:pic>
        <p:nvPicPr>
          <p:cNvPr id="56" name="Picture 6" descr="https://mbed.org/media/uploads/4180_1/_scaled_lm61pinout.png">
            <a:extLst>
              <a:ext uri="{FF2B5EF4-FFF2-40B4-BE49-F238E27FC236}">
                <a16:creationId xmlns:a16="http://schemas.microsoft.com/office/drawing/2014/main" id="{B1CB0E09-3A38-4ABA-B420-D490DC0E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2551" y="1106176"/>
            <a:ext cx="2177578" cy="1807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31049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pic>
        <p:nvPicPr>
          <p:cNvPr id="9" name="Picture 4" descr="https://www.adafruit.com/images/tmp36graph.gif">
            <a:extLst>
              <a:ext uri="{FF2B5EF4-FFF2-40B4-BE49-F238E27FC236}">
                <a16:creationId xmlns:a16="http://schemas.microsoft.com/office/drawing/2014/main" id="{AFE54CC2-3202-4940-BE44-32B1D670C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b="8751"/>
          <a:stretch/>
        </p:blipFill>
        <p:spPr bwMode="auto">
          <a:xfrm>
            <a:off x="1468763" y="1038490"/>
            <a:ext cx="7267070" cy="4986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9745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pic>
        <p:nvPicPr>
          <p:cNvPr id="9" name="Picture 4" descr="https://www.adafruit.com/images/tmp36graph.gif">
            <a:extLst>
              <a:ext uri="{FF2B5EF4-FFF2-40B4-BE49-F238E27FC236}">
                <a16:creationId xmlns:a16="http://schemas.microsoft.com/office/drawing/2014/main" id="{AFE54CC2-3202-4940-BE44-32B1D670C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b="8751"/>
          <a:stretch/>
        </p:blipFill>
        <p:spPr bwMode="auto">
          <a:xfrm>
            <a:off x="307352" y="969539"/>
            <a:ext cx="4180662" cy="286873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8B350-A2B7-4BF4-8D40-06B5DA5C666B}"/>
              </a:ext>
            </a:extLst>
          </p:cNvPr>
          <p:cNvSpPr txBox="1"/>
          <p:nvPr/>
        </p:nvSpPr>
        <p:spPr>
          <a:xfrm>
            <a:off x="4488014" y="996536"/>
            <a:ext cx="4788490" cy="4857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b </a:t>
            </a:r>
            <a:r>
              <a:rPr lang="ko-KR" altLang="en-US" sz="2000">
                <a:latin typeface="Consolas" panose="020B0609020204030204" pitchFamily="49" charset="0"/>
              </a:rPr>
              <a:t>그래프의 공식 유추</a:t>
            </a:r>
            <a:endParaRPr lang="en-US" altLang="ko-KR" sz="2000">
              <a:latin typeface="Consolas" panose="020B0609020204030204" pitchFamily="49" charset="0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2000">
              <a:latin typeface="Consolas" panose="020B0609020204030204" pitchFamily="49" charset="0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000">
                <a:latin typeface="Consolas" panose="020B0609020204030204" pitchFamily="49" charset="0"/>
              </a:rPr>
              <a:t>기울기 계산</a:t>
            </a:r>
            <a:endParaRPr lang="en-US" altLang="ko-KR" sz="2000">
              <a:latin typeface="Consolas" panose="020B0609020204030204" pitchFamily="49" charset="0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000">
                <a:latin typeface="Consolas" panose="020B0609020204030204" pitchFamily="49" charset="0"/>
              </a:rPr>
              <a:t>두점</a:t>
            </a:r>
            <a:r>
              <a:rPr lang="en-US" altLang="ko-KR" sz="2000">
                <a:latin typeface="Consolas" panose="020B0609020204030204" pitchFamily="49" charset="0"/>
              </a:rPr>
              <a:t>(0,0.5) - (50,1.0)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m = dy/dx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  = (1.0-0.5)/(50-0)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  = 0.5/50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  = 0.01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y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=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0.01x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+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0.5 ( x:</a:t>
            </a:r>
            <a:r>
              <a:rPr lang="ko-KR" altLang="en-US" sz="2000">
                <a:latin typeface="Consolas" panose="020B0609020204030204" pitchFamily="49" charset="0"/>
              </a:rPr>
              <a:t>온도</a:t>
            </a:r>
            <a:r>
              <a:rPr lang="en-US" altLang="ko-KR" sz="2000">
                <a:latin typeface="Consolas" panose="020B0609020204030204" pitchFamily="49" charset="0"/>
              </a:rPr>
              <a:t>, y:Volt)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(y - 0.5)/0.01 =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(y - 0.5)*100 =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000">
                <a:latin typeface="Consolas" panose="020B0609020204030204" pitchFamily="49" charset="0"/>
              </a:rPr>
              <a:t>기본단위가 </a:t>
            </a:r>
            <a:r>
              <a:rPr lang="en-US" altLang="ko-KR" sz="2000">
                <a:latin typeface="Consolas" panose="020B0609020204030204" pitchFamily="49" charset="0"/>
              </a:rPr>
              <a:t>Volt</a:t>
            </a:r>
            <a:r>
              <a:rPr lang="ko-KR" altLang="en-US" sz="2000">
                <a:latin typeface="Consolas" panose="020B0609020204030204" pitchFamily="49" charset="0"/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2313608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A360C2-7820-40C1-A1B1-89E05DEA24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0512" y="932669"/>
            <a:ext cx="9610725" cy="57610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277"/>
              <a:t> </a:t>
            </a:r>
            <a:r>
              <a:rPr lang="ko-KR" altLang="en-US" sz="2277"/>
              <a:t>실험 개요</a:t>
            </a:r>
          </a:p>
          <a:p>
            <a:pPr marL="597359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98"/>
              <a:t>TMP36 </a:t>
            </a:r>
            <a:r>
              <a:rPr lang="ko-KR" altLang="en-US" sz="1898"/>
              <a:t>온도 센서의 입력을 받아 섭씨</a:t>
            </a:r>
            <a:r>
              <a:rPr lang="en-US" altLang="ko-KR" sz="1898"/>
              <a:t>(Celsius)</a:t>
            </a:r>
            <a:r>
              <a:rPr lang="ko-KR" altLang="en-US" sz="1898"/>
              <a:t>와 화씨</a:t>
            </a:r>
            <a:r>
              <a:rPr lang="en-US" altLang="ko-KR" sz="1898"/>
              <a:t>(Fahrenheit)</a:t>
            </a:r>
          </a:p>
          <a:p>
            <a:pPr marL="597359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98"/>
              <a:t>온도를 모니터에 출력한다</a:t>
            </a:r>
            <a:endParaRPr lang="en-US" altLang="ko-KR" sz="1898"/>
          </a:p>
          <a:p>
            <a:pPr marL="0" indent="0">
              <a:lnSpc>
                <a:spcPct val="150000"/>
              </a:lnSpc>
              <a:buNone/>
            </a:pPr>
            <a:endParaRPr lang="ko-KR" altLang="en-US" sz="1898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277"/>
              <a:t> 사전 요구사항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87"/>
              <a:t>TMP36 </a:t>
            </a:r>
            <a:r>
              <a:rPr lang="ko-KR" altLang="en-US" sz="2087"/>
              <a:t>온도 센서의 동작을 이해한다</a:t>
            </a:r>
            <a:r>
              <a:rPr lang="en-US" altLang="ko-KR" sz="2087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87"/>
              <a:t>섭씨 온도와 화씨 온도 사이의 변환 관계를 이해한다</a:t>
            </a:r>
            <a:r>
              <a:rPr lang="en-US" altLang="ko-KR" sz="2087"/>
              <a:t>.</a:t>
            </a:r>
            <a:endParaRPr lang="ko-KR" altLang="en-US" sz="2087"/>
          </a:p>
        </p:txBody>
      </p:sp>
    </p:spTree>
    <p:extLst>
      <p:ext uri="{BB962C8B-B14F-4D97-AF65-F5344CB8AC3E}">
        <p14:creationId xmlns:p14="http://schemas.microsoft.com/office/powerpoint/2010/main" val="142115321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CDS </a:t>
            </a:r>
            <a:r>
              <a:rPr lang="ko-KR" altLang="en-US"/>
              <a:t>조도센서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3579B1-B5FA-49BB-AAE6-D0628D926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508" y="764704"/>
            <a:ext cx="9610725" cy="57610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ko-KR" altLang="en-US" sz="2000"/>
              <a:t> 빛 감지센서</a:t>
            </a:r>
            <a:endParaRPr lang="en-US" altLang="ko-KR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ko-KR" altLang="en-US" sz="2000"/>
              <a:t> 저렴한 가격과 활용도 때문에 많이 사용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ko-KR" sz="2000"/>
              <a:t> CDS</a:t>
            </a:r>
            <a:r>
              <a:rPr lang="ko-KR" altLang="en-US" sz="2000"/>
              <a:t>라고 불리는 이유</a:t>
            </a:r>
            <a:endParaRPr lang="en-US" altLang="ko-KR" sz="20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/>
              <a:t>CDS Photoresistor</a:t>
            </a:r>
            <a:r>
              <a:rPr lang="ko-KR" altLang="en-US" sz="1800"/>
              <a:t>를 만드는 주 재료가 카드늄</a:t>
            </a:r>
            <a:r>
              <a:rPr lang="en-US" altLang="ko-KR" sz="1800"/>
              <a:t>(Cd)</a:t>
            </a:r>
            <a:r>
              <a:rPr lang="ko-KR" altLang="en-US" sz="1800"/>
              <a:t>과 황</a:t>
            </a:r>
            <a:r>
              <a:rPr lang="en-US" altLang="ko-KR" sz="1800"/>
              <a:t>(S)</a:t>
            </a:r>
            <a:r>
              <a:rPr lang="ko-KR" altLang="en-US" sz="1800"/>
              <a:t>의 화합물인 황화카드뮴</a:t>
            </a:r>
            <a:r>
              <a:rPr lang="en-US" altLang="ko-KR" sz="1800"/>
              <a:t>(CDS)</a:t>
            </a:r>
            <a:r>
              <a:rPr lang="ko-KR" altLang="en-US" sz="1800"/>
              <a:t>이기 때문</a:t>
            </a:r>
            <a:endParaRPr lang="en-US" altLang="ko-KR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ko-KR" sz="2000"/>
              <a:t> CDS </a:t>
            </a:r>
            <a:r>
              <a:rPr lang="ko-KR" altLang="en-US" sz="2000"/>
              <a:t>센서는 광에 쏘여지면 저항 값이 감소하는 광도전효과</a:t>
            </a:r>
            <a:r>
              <a:rPr lang="en-US" altLang="ko-KR" sz="2000"/>
              <a:t>(Photo conductive effect)</a:t>
            </a:r>
            <a:r>
              <a:rPr lang="ko-KR" altLang="en-US" sz="2000"/>
              <a:t>를 이용한 반도체 포토센서</a:t>
            </a:r>
            <a:endParaRPr lang="en-US" altLang="ko-KR" sz="20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주위가 밝으면 저항이 줄어들고 주위가 어두우면 저항이 커지는 특성</a:t>
            </a:r>
            <a:endParaRPr lang="en-US" altLang="ko-KR" sz="18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주위가 밝아지면</a:t>
            </a:r>
            <a:endParaRPr lang="en-US" altLang="ko-KR" sz="180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/>
              <a:t>CDS</a:t>
            </a:r>
            <a:r>
              <a:rPr lang="ko-KR" altLang="en-US" sz="1600"/>
              <a:t>저항이 줄어들어 </a:t>
            </a:r>
            <a:r>
              <a:rPr lang="en-US" altLang="ko-KR" sz="1600"/>
              <a:t>Analog Input </a:t>
            </a:r>
            <a:r>
              <a:rPr lang="ko-KR" altLang="en-US" sz="1600"/>
              <a:t>핀에 높은 전압</a:t>
            </a:r>
            <a:endParaRPr lang="en-US" altLang="ko-KR" sz="16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주위가 어두워지면</a:t>
            </a:r>
            <a:endParaRPr lang="en-US" altLang="ko-KR" sz="180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/>
              <a:t>CDS</a:t>
            </a:r>
            <a:r>
              <a:rPr lang="ko-KR" altLang="en-US" sz="1600"/>
              <a:t>저항이 커져 </a:t>
            </a:r>
            <a:r>
              <a:rPr lang="en-US" altLang="ko-KR" sz="1600"/>
              <a:t>Analog</a:t>
            </a:r>
            <a:r>
              <a:rPr lang="ko-KR" altLang="en-US" sz="1600"/>
              <a:t> </a:t>
            </a:r>
            <a:r>
              <a:rPr lang="en-US" altLang="ko-KR" sz="1600"/>
              <a:t>Input </a:t>
            </a:r>
            <a:r>
              <a:rPr lang="ko-KR" altLang="en-US" sz="1600"/>
              <a:t>핀에 낮은 전압</a:t>
            </a:r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3554644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CDS </a:t>
            </a:r>
            <a:r>
              <a:rPr lang="ko-KR" altLang="en-US"/>
              <a:t>조도센서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3579B1-B5FA-49BB-AAE6-D0628D926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508" y="1096962"/>
            <a:ext cx="9610725" cy="57610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ko-KR">
                <a:latin typeface="+mn-ea"/>
              </a:rPr>
              <a:t> CDS </a:t>
            </a:r>
            <a:r>
              <a:rPr lang="ko-KR" altLang="en-US">
                <a:latin typeface="+mn-ea"/>
              </a:rPr>
              <a:t>셀의 구조</a:t>
            </a:r>
            <a:endParaRPr lang="ko-KR" altLang="en-US"/>
          </a:p>
        </p:txBody>
      </p:sp>
      <p:pic>
        <p:nvPicPr>
          <p:cNvPr id="1026" name="Picture 2" descr="https://kocoafab.cc/data/150121042608.png">
            <a:extLst>
              <a:ext uri="{FF2B5EF4-FFF2-40B4-BE49-F238E27FC236}">
                <a16:creationId xmlns:a16="http://schemas.microsoft.com/office/drawing/2014/main" id="{031C0620-659B-484D-80BD-A0C5A4D9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35" y="1830058"/>
            <a:ext cx="8095645" cy="319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0963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509" y="1096962"/>
            <a:ext cx="8604956" cy="57610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/>
              <a:t>1. </a:t>
            </a:r>
            <a:r>
              <a:rPr lang="ko-KR" altLang="en-US" sz="2000"/>
              <a:t>가변저항이란</a:t>
            </a:r>
            <a:r>
              <a:rPr lang="en-US" altLang="ko-KR" sz="200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0"/>
              <a:t>     포텐션미터</a:t>
            </a:r>
            <a:r>
              <a:rPr lang="en-US" altLang="ko-KR" sz="1800" b="0"/>
              <a:t>(Potentiometer)</a:t>
            </a:r>
            <a:r>
              <a:rPr lang="ko-KR" altLang="en-US" sz="1800" b="0"/>
              <a:t>를 우리말로 전위차계</a:t>
            </a:r>
            <a:r>
              <a:rPr lang="en-US" altLang="ko-KR" sz="1800" b="0"/>
              <a:t>, </a:t>
            </a:r>
            <a:r>
              <a:rPr lang="ko-KR" altLang="en-US" sz="1800" b="0"/>
              <a:t>분압기 등이 있지만 일반적으로 가변저항이라고 부른다</a:t>
            </a:r>
            <a:r>
              <a:rPr lang="en-US" altLang="ko-KR" sz="1800" b="0"/>
              <a:t>.  </a:t>
            </a:r>
            <a:r>
              <a:rPr lang="ko-KR" altLang="en-US" sz="1800" b="0"/>
              <a:t>즉</a:t>
            </a:r>
            <a:r>
              <a:rPr lang="en-US" altLang="ko-KR" sz="1800" b="0"/>
              <a:t>, </a:t>
            </a:r>
            <a:r>
              <a:rPr lang="ko-KR" altLang="en-US" sz="1800" b="0"/>
              <a:t>고정되어있는 저항이 아닌 임의의 저항값으로 조절이 가능한 저항기이다</a:t>
            </a:r>
            <a:r>
              <a:rPr lang="en-US" altLang="ko-KR" sz="1800" b="0"/>
              <a:t>.  </a:t>
            </a:r>
            <a:r>
              <a:rPr lang="ko-KR" altLang="en-US" sz="1800" b="0"/>
              <a:t>대부분의 가변저항은 최소저항이 </a:t>
            </a:r>
            <a:r>
              <a:rPr lang="en-US" altLang="ko-KR" sz="1800" b="0"/>
              <a:t>0</a:t>
            </a:r>
            <a:r>
              <a:rPr lang="ko-KR" altLang="en-US" sz="1800" b="0"/>
              <a:t>옴으로 정해져 있고</a:t>
            </a:r>
            <a:r>
              <a:rPr lang="en-US" altLang="ko-KR" sz="1800" b="0"/>
              <a:t>, </a:t>
            </a:r>
            <a:r>
              <a:rPr lang="ko-KR" altLang="en-US" sz="1800" b="0"/>
              <a:t>최대 저항은 제품별로 </a:t>
            </a:r>
            <a:r>
              <a:rPr lang="en-US" altLang="ko-KR" sz="1800" b="0"/>
              <a:t>1K, 10K, 100K</a:t>
            </a:r>
            <a:r>
              <a:rPr lang="ko-KR" altLang="en-US" sz="1800" b="0"/>
              <a:t>로 결정이 되어있다</a:t>
            </a:r>
            <a:r>
              <a:rPr lang="en-US" altLang="ko-KR" sz="1800" b="0"/>
              <a:t>.  </a:t>
            </a:r>
            <a:br>
              <a:rPr lang="ko-KR" altLang="en-US" sz="1800"/>
            </a:br>
            <a:r>
              <a:rPr lang="ko-KR" altLang="en-US" sz="1800" b="0"/>
              <a:t>우리가 주변에서 가변저항을 가장 많이 접하는 곳은 음향장치에 사용하는 볼륨이나 조명 밝기를 조절하는 장치들이 있다</a:t>
            </a:r>
            <a:r>
              <a:rPr lang="en-US" altLang="ko-KR" sz="1800" b="0"/>
              <a:t>. </a:t>
            </a:r>
            <a:br>
              <a:rPr lang="ko-KR" altLang="en-US" sz="1800"/>
            </a:br>
            <a:endParaRPr lang="ko-KR" altLang="en-US" sz="1800"/>
          </a:p>
        </p:txBody>
      </p:sp>
      <p:pic>
        <p:nvPicPr>
          <p:cNvPr id="1026" name="Picture 2" descr="https://dthumb-phinf.pstatic.net/?src=%22https%3A%2F%2Fwww.elprocus.com%2Fwp-content%2Fuploads%2F2017%2F03%2FPotentiometer-Schematic-Symbols.jpg%22&amp;type=w2">
            <a:extLst>
              <a:ext uri="{FF2B5EF4-FFF2-40B4-BE49-F238E27FC236}">
                <a16:creationId xmlns:a16="http://schemas.microsoft.com/office/drawing/2014/main" id="{771C80CB-584C-451B-A763-D50977A1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07" y="5229200"/>
            <a:ext cx="1897759" cy="9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84E06-B37D-4720-A374-938D2CA2DA0F}"/>
              </a:ext>
            </a:extLst>
          </p:cNvPr>
          <p:cNvSpPr txBox="1"/>
          <p:nvPr/>
        </p:nvSpPr>
        <p:spPr>
          <a:xfrm>
            <a:off x="4235319" y="4826076"/>
            <a:ext cx="1183337" cy="40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심볼 표현</a:t>
            </a:r>
          </a:p>
        </p:txBody>
      </p:sp>
    </p:spTree>
    <p:extLst>
      <p:ext uri="{BB962C8B-B14F-4D97-AF65-F5344CB8AC3E}">
        <p14:creationId xmlns:p14="http://schemas.microsoft.com/office/powerpoint/2010/main" val="32797256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0131" y="830113"/>
            <a:ext cx="9610725" cy="5761038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2. </a:t>
            </a:r>
            <a:r>
              <a:rPr lang="ko-KR" altLang="en-US"/>
              <a:t>가변저항 내부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pic>
        <p:nvPicPr>
          <p:cNvPr id="2050" name="Picture 2" descr="https://mblogthumb-phinf.pstatic.net/MjAxNzEyMTlfMjI0/MDAxNTEzNjQ5MjkzMzE1.DzWbqsbOlMgkphy5KPoEpZRawRLSXF9xG06w-N81wosg.68v_YSNtspZ9LdkywEZfPs3--cLXtToylMRPCOiNbnkg.PNG.compass1111/image.png?type=w800">
            <a:extLst>
              <a:ext uri="{FF2B5EF4-FFF2-40B4-BE49-F238E27FC236}">
                <a16:creationId xmlns:a16="http://schemas.microsoft.com/office/drawing/2014/main" id="{C3303E9A-F677-47DC-888D-3A0626D4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59" y="1259156"/>
            <a:ext cx="2973156" cy="234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blogthumb-phinf.pstatic.net/MjAxNzEyMTlfMTY5/MDAxNTEzNjQ5MzM3NDg1.vXLIjoG-fDi4AXRY2JnezSE24Jj6m-gQH5IkFDG4a0Yg.BBxCL8p2Q6Tj7t9-_jqseAjCVSYCUTKPa8Afp7xUaKkg.PNG.compass1111/image.png?type=w800">
            <a:extLst>
              <a:ext uri="{FF2B5EF4-FFF2-40B4-BE49-F238E27FC236}">
                <a16:creationId xmlns:a16="http://schemas.microsoft.com/office/drawing/2014/main" id="{3EC16288-3DA0-4382-AD3B-AD5DF48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81" y="4102262"/>
            <a:ext cx="1897759" cy="15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9C213-666A-4DDA-8107-82ADEDD68280}"/>
              </a:ext>
            </a:extLst>
          </p:cNvPr>
          <p:cNvSpPr txBox="1"/>
          <p:nvPr/>
        </p:nvSpPr>
        <p:spPr>
          <a:xfrm>
            <a:off x="773315" y="1347409"/>
            <a:ext cx="5533788" cy="4504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/>
              <a:t>오른쪽 그림을 보면</a:t>
            </a:r>
            <a:br>
              <a:rPr lang="ko-KR" altLang="en-US" sz="1708"/>
            </a:br>
            <a:r>
              <a:rPr lang="ko-KR" altLang="en-US" sz="1708"/>
              <a:t>중간 회전자를 회전시켜서 와이퍼가 저랑 띠를 따라서 이동된다</a:t>
            </a:r>
            <a:r>
              <a:rPr lang="en-US" altLang="ko-KR" sz="1708"/>
              <a:t>. </a:t>
            </a:r>
            <a:br>
              <a:rPr lang="ko-KR" altLang="en-US" sz="1708"/>
            </a:br>
            <a:r>
              <a:rPr lang="ko-KR" altLang="en-US" sz="1708"/>
              <a:t>와이퍼가 이동이 되면 </a:t>
            </a:r>
            <a:r>
              <a:rPr lang="en-US" altLang="ko-KR" sz="1708"/>
              <a:t>2</a:t>
            </a:r>
            <a:r>
              <a:rPr lang="ko-KR" altLang="en-US" sz="1708"/>
              <a:t>핀과 </a:t>
            </a:r>
            <a:r>
              <a:rPr lang="en-US" altLang="ko-KR" sz="1708"/>
              <a:t>1</a:t>
            </a:r>
            <a:r>
              <a:rPr lang="ko-KR" altLang="en-US" sz="1708"/>
              <a:t>번핀 사이에 저항값이 변하게  되고 마찬가지로 </a:t>
            </a:r>
            <a:r>
              <a:rPr lang="en-US" altLang="ko-KR" sz="1708"/>
              <a:t>2</a:t>
            </a:r>
            <a:r>
              <a:rPr lang="ko-KR" altLang="en-US" sz="1708"/>
              <a:t>번과 </a:t>
            </a:r>
            <a:r>
              <a:rPr lang="en-US" altLang="ko-KR" sz="1708"/>
              <a:t>3</a:t>
            </a:r>
            <a:r>
              <a:rPr lang="ko-KR" altLang="en-US" sz="1708"/>
              <a:t>번핀 사이의 저항값도 변하게 된다</a:t>
            </a:r>
            <a:r>
              <a:rPr lang="en-US" altLang="ko-KR" sz="1708"/>
              <a:t>. </a:t>
            </a:r>
            <a:br>
              <a:rPr lang="ko-KR" altLang="en-US" sz="1708"/>
            </a:br>
            <a:br>
              <a:rPr lang="ko-KR" altLang="en-US" sz="1708"/>
            </a:br>
            <a:r>
              <a:rPr lang="ko-KR" altLang="en-US" sz="1708"/>
              <a:t>가변저항의  최대 저항값을 측정하기 위해서는 </a:t>
            </a:r>
            <a:r>
              <a:rPr lang="en-US" altLang="ko-KR" sz="1708"/>
              <a:t>1</a:t>
            </a:r>
            <a:r>
              <a:rPr lang="ko-KR" altLang="en-US" sz="1708"/>
              <a:t>번과 </a:t>
            </a:r>
            <a:r>
              <a:rPr lang="en-US" altLang="ko-KR" sz="1708"/>
              <a:t>3</a:t>
            </a:r>
            <a:r>
              <a:rPr lang="ko-KR" altLang="en-US" sz="1708"/>
              <a:t>번핀을 확인하시면 된다</a:t>
            </a:r>
            <a:r>
              <a:rPr lang="en-US" altLang="ko-KR" sz="1708"/>
              <a:t>.</a:t>
            </a:r>
            <a:br>
              <a:rPr lang="ko-KR" altLang="en-US" sz="1708"/>
            </a:br>
            <a:br>
              <a:rPr lang="ko-KR" altLang="en-US" sz="1708"/>
            </a:br>
            <a:r>
              <a:rPr lang="ko-KR" altLang="en-US" sz="1708"/>
              <a:t>만약 전체 가변저항값이 </a:t>
            </a:r>
            <a:r>
              <a:rPr lang="en-US" altLang="ko-KR" sz="1708"/>
              <a:t>100k </a:t>
            </a:r>
            <a:r>
              <a:rPr lang="ko-KR" altLang="en-US" sz="1708"/>
              <a:t>옴 일 경우 와이퍼가 중간으로 이동했다면</a:t>
            </a:r>
            <a:r>
              <a:rPr lang="en-US" altLang="ko-KR" sz="1708"/>
              <a:t>, 1</a:t>
            </a:r>
            <a:r>
              <a:rPr lang="ko-KR" altLang="en-US" sz="1708"/>
              <a:t>번과 </a:t>
            </a:r>
            <a:r>
              <a:rPr lang="en-US" altLang="ko-KR" sz="1708"/>
              <a:t>2</a:t>
            </a:r>
            <a:r>
              <a:rPr lang="ko-KR" altLang="en-US" sz="1708"/>
              <a:t>번 그리고 </a:t>
            </a:r>
            <a:r>
              <a:rPr lang="en-US" altLang="ko-KR" sz="1708"/>
              <a:t>2</a:t>
            </a:r>
            <a:r>
              <a:rPr lang="ko-KR" altLang="en-US" sz="1708"/>
              <a:t>번과 </a:t>
            </a:r>
            <a:r>
              <a:rPr lang="en-US" altLang="ko-KR" sz="1708"/>
              <a:t>3</a:t>
            </a:r>
            <a:r>
              <a:rPr lang="ko-KR" altLang="en-US" sz="1708"/>
              <a:t>번의 저항값은 </a:t>
            </a:r>
            <a:r>
              <a:rPr lang="en-US" altLang="ko-KR" sz="1708"/>
              <a:t>50K </a:t>
            </a:r>
            <a:r>
              <a:rPr lang="ko-KR" altLang="en-US" sz="1708"/>
              <a:t>옴이 된다</a:t>
            </a:r>
            <a:r>
              <a:rPr lang="en-US" altLang="ko-KR" sz="1708"/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3FC6-7DDB-418D-9AC3-357BB6F61803}"/>
              </a:ext>
            </a:extLst>
          </p:cNvPr>
          <p:cNvSpPr txBox="1"/>
          <p:nvPr/>
        </p:nvSpPr>
        <p:spPr>
          <a:xfrm>
            <a:off x="7113476" y="5540751"/>
            <a:ext cx="1742785" cy="40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실제 분해 사진</a:t>
            </a:r>
          </a:p>
        </p:txBody>
      </p:sp>
    </p:spTree>
    <p:extLst>
      <p:ext uri="{BB962C8B-B14F-4D97-AF65-F5344CB8AC3E}">
        <p14:creationId xmlns:p14="http://schemas.microsoft.com/office/powerpoint/2010/main" val="135329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48" y="925469"/>
            <a:ext cx="32000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</a:t>
            </a:r>
            <a:r>
              <a:rPr lang="en-US" altLang="ko-KR" sz="2000" b="1">
                <a:latin typeface="+mj-ea"/>
                <a:ea typeface="+mj-ea"/>
              </a:rPr>
              <a:t>(Variable)</a:t>
            </a:r>
            <a:r>
              <a:rPr lang="ko-KR" altLang="en-US" sz="2000" b="1">
                <a:latin typeface="+mj-ea"/>
                <a:ea typeface="+mj-ea"/>
              </a:rPr>
              <a:t>란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7E9E6C8-89C9-4503-8CA1-C67C4D682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64" y="1484784"/>
            <a:ext cx="48245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수학식 </a:t>
            </a:r>
            <a:r>
              <a:rPr lang="en-US" altLang="ko-KR" b="1">
                <a:latin typeface="맑은 고딕" panose="020B0503020000020004" pitchFamily="50" charset="-127"/>
              </a:rPr>
              <a:t>2x + 7y = 14 </a:t>
            </a:r>
            <a:r>
              <a:rPr lang="ko-KR" altLang="en-US" b="1">
                <a:latin typeface="맑은 고딕" panose="020B0503020000020004" pitchFamily="50" charset="-127"/>
              </a:rPr>
              <a:t>에서 변수는</a:t>
            </a:r>
          </a:p>
          <a:p>
            <a:pPr marR="0" algn="ctr"/>
            <a:r>
              <a:rPr lang="en-US" altLang="ko-KR" b="1">
                <a:latin typeface="맑은 고딕" panose="020B0503020000020004" pitchFamily="50" charset="-127"/>
              </a:rPr>
              <a:t>x</a:t>
            </a:r>
            <a:r>
              <a:rPr lang="ko-KR" altLang="en-US" b="1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y</a:t>
            </a:r>
            <a:r>
              <a:rPr lang="ko-KR" altLang="en-US" b="1">
                <a:latin typeface="맑은 고딕" panose="020B0503020000020004" pitchFamily="50" charset="-127"/>
              </a:rPr>
              <a:t>를 의미함</a:t>
            </a:r>
            <a:endParaRPr lang="en-US" altLang="ko-KR" b="1">
              <a:latin typeface="맑은 고딕" panose="020B0503020000020004" pitchFamily="50" charset="-127"/>
            </a:endParaRPr>
          </a:p>
          <a:p>
            <a:pPr marR="0" algn="ctr"/>
            <a:endParaRPr lang="ko-KR" altLang="en-US" b="1">
              <a:latin typeface="맑은 고딕" panose="020B0503020000020004" pitchFamily="50" charset="-127"/>
            </a:endParaRP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프로그래밍에서 변수는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수학과 약간 다른 개념</a:t>
            </a:r>
            <a:endParaRPr lang="en-US" altLang="ko-KR" b="1">
              <a:latin typeface="맑은 고딕" panose="020B0503020000020004" pitchFamily="50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9BB59C6-54AB-4E5E-95D5-7A6DDF06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64" y="3447047"/>
            <a:ext cx="482453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프로그래밍에서는 변수는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값을 저장하는 장소</a:t>
            </a:r>
            <a:endParaRPr lang="en-US" altLang="ko-KR" b="1">
              <a:latin typeface="맑은 고딕" panose="020B0503020000020004" pitchFamily="50" charset="-127"/>
            </a:endParaRPr>
          </a:p>
          <a:p>
            <a:pPr marR="0" algn="ctr"/>
            <a:endParaRPr lang="ko-KR" altLang="en-US" b="1">
              <a:latin typeface="맑은 고딕" panose="020B0503020000020004" pitchFamily="50" charset="-127"/>
            </a:endParaRP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변수는 메모리 주소를 가지고 있고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변수에 들어가는 값은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메모리 주소에 할당됨</a:t>
            </a:r>
            <a:endParaRPr lang="en-US" altLang="ko-KR" b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17268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4414" y="955262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3. </a:t>
            </a:r>
            <a:r>
              <a:rPr lang="ko-KR" altLang="en-US"/>
              <a:t>가변저항 종류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9C213-666A-4DDA-8107-82ADEDD68280}"/>
              </a:ext>
            </a:extLst>
          </p:cNvPr>
          <p:cNvSpPr txBox="1"/>
          <p:nvPr/>
        </p:nvSpPr>
        <p:spPr>
          <a:xfrm>
            <a:off x="1035104" y="1411327"/>
            <a:ext cx="8608115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/>
              <a:t>  </a:t>
            </a:r>
            <a:r>
              <a:rPr lang="ko-KR" altLang="en-US" sz="1708"/>
              <a:t>여러 종류의 가변 저항들이 있지만 주로 사용하는 제품으로는 아래와 같다</a:t>
            </a:r>
            <a:r>
              <a:rPr lang="en-US" altLang="ko-KR" sz="1708"/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3FC6-7DDB-418D-9AC3-357BB6F61803}"/>
              </a:ext>
            </a:extLst>
          </p:cNvPr>
          <p:cNvSpPr txBox="1"/>
          <p:nvPr/>
        </p:nvSpPr>
        <p:spPr>
          <a:xfrm>
            <a:off x="1308377" y="2400349"/>
            <a:ext cx="4713968" cy="120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/>
              <a:t>탄소 피막 가변저항</a:t>
            </a:r>
            <a:br>
              <a:rPr lang="ko-KR" altLang="en-US" sz="1708"/>
            </a:b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   탄소 피막을 절연체에 코딩해서 저항값을 조절한다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  </a:t>
            </a: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오디오 볼륨 등에 많이 사용하는 제품이고 가격이 저렴하다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0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https://mblogthumb-phinf.pstatic.net/MjAxNzEyMThfMTAw/MDAxNTEzNTgxOTAyNzA1.1B4leG-b2o7vsjocBxub6AzzzPhKw3vBLuKDSpWL1f0g.QHpvMpIianKIo4yD4XrEVlPgxP0AKay2WiaJmWD1u6sg.PNG.compass1111/image.png?type=w800">
            <a:extLst>
              <a:ext uri="{FF2B5EF4-FFF2-40B4-BE49-F238E27FC236}">
                <a16:creationId xmlns:a16="http://schemas.microsoft.com/office/drawing/2014/main" id="{43D6B5CC-7380-43C0-AC7C-B225F47A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53" y="2072930"/>
            <a:ext cx="1564131" cy="18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71230-AF0B-4B39-BC2F-55129F918DDA}"/>
              </a:ext>
            </a:extLst>
          </p:cNvPr>
          <p:cNvSpPr txBox="1"/>
          <p:nvPr/>
        </p:nvSpPr>
        <p:spPr>
          <a:xfrm>
            <a:off x="1308377" y="4298063"/>
            <a:ext cx="4713968" cy="1467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서미트형 가변저항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  세라믹과 메탈 조합으로 정밀하게 조정이 가능한 가변저항이다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내구성은 탄소피막보다 떨어지만 세밀한 조정이 가능하면서 사이즈가 작아 보드에 직접 실장들을 많이 한다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32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6" name="Picture 4" descr="https://mblogthumb-phinf.pstatic.net/MjAxNzEyMThfMjQ0/MDAxNTEzNTgyMDY0MzAw.hGoAGg5FSbzSdAH9q0T0m7BSDUki28plOu1wY-X-RC0g.sUz8KDREFWJLnynrUHQqAo2XZkPQv5jR4Q7ukx99L7Qg.PNG.compass1111/image.png?type=w800">
            <a:extLst>
              <a:ext uri="{FF2B5EF4-FFF2-40B4-BE49-F238E27FC236}">
                <a16:creationId xmlns:a16="http://schemas.microsoft.com/office/drawing/2014/main" id="{D460959C-D3F6-4ACA-AA84-7C7A45E2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53" y="4298063"/>
            <a:ext cx="1590398" cy="15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3496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496" y="864537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가변저항 원리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9C213-666A-4DDA-8107-82ADEDD68280}"/>
              </a:ext>
            </a:extLst>
          </p:cNvPr>
          <p:cNvSpPr txBox="1"/>
          <p:nvPr/>
        </p:nvSpPr>
        <p:spPr>
          <a:xfrm>
            <a:off x="634995" y="1319894"/>
            <a:ext cx="8608115" cy="9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포텐셔미터는 어떤 원리로 저항값의 변화를 주는 것인가</a:t>
            </a:r>
            <a:r>
              <a:rPr lang="en-US" altLang="ko-KR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그것은 내부 구조를 보면 쉽게 이해가 갑니다</a:t>
            </a:r>
            <a:r>
              <a:rPr lang="en-US" altLang="ko-KR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ì¬ì©ì ì½ì ì´ë¯¸ì§">
            <a:extLst>
              <a:ext uri="{FF2B5EF4-FFF2-40B4-BE49-F238E27FC236}">
                <a16:creationId xmlns:a16="http://schemas.microsoft.com/office/drawing/2014/main" id="{12C5E270-406A-41F4-AAEB-748BB29F1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33" y="1925996"/>
            <a:ext cx="1807389" cy="10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C954B7-807E-4EB1-8811-53B788A753F7}"/>
              </a:ext>
            </a:extLst>
          </p:cNvPr>
          <p:cNvSpPr txBox="1"/>
          <p:nvPr/>
        </p:nvSpPr>
        <p:spPr>
          <a:xfrm>
            <a:off x="634995" y="3173597"/>
            <a:ext cx="8608115" cy="9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그림에서 왼쪽은 포텐셔미터의 외부이고 오른쪽은 내부의 모습을 그려놓은 것이다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둥글게 둘러쳐져 있는 회색띠는 카본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탄소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로된 것으로 저곳을 통해 전기가 흐르며 저항의 기능을 하게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양쪽 단자는 카본띠를 통해 이어져 있고 가운데 단자는 따로 떨어져 있다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0" name="Picture 4" descr="ì¬ì©ì ì½ì ì´ë¯¸ì§">
            <a:extLst>
              <a:ext uri="{FF2B5EF4-FFF2-40B4-BE49-F238E27FC236}">
                <a16:creationId xmlns:a16="http://schemas.microsoft.com/office/drawing/2014/main" id="{E1719EE9-93C7-4D9C-9229-DD9F7891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951" y="4168010"/>
            <a:ext cx="1807389" cy="10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533EF4-7F35-4FF2-91AC-5FD7C26C4B36}"/>
              </a:ext>
            </a:extLst>
          </p:cNvPr>
          <p:cNvSpPr txBox="1"/>
          <p:nvPr/>
        </p:nvSpPr>
        <p:spPr>
          <a:xfrm>
            <a:off x="648942" y="5350224"/>
            <a:ext cx="8608115" cy="66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그래서 검사기를 통해 양쪽단자에서 저항을 측정해보면 이 포텐셔미터의 최대 저항치를 알 수 있다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보통 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10%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정도의 허용 오차를 둔다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0162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0537" y="866518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가변저항 원리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954B7-807E-4EB1-8811-53B788A753F7}"/>
              </a:ext>
            </a:extLst>
          </p:cNvPr>
          <p:cNvSpPr txBox="1"/>
          <p:nvPr/>
        </p:nvSpPr>
        <p:spPr>
          <a:xfrm>
            <a:off x="548957" y="2515109"/>
            <a:ext cx="8608115" cy="9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그림의 노란색 부분은 가운데 단자와 카본띠를 이어주는 역할을 하며 우리가 손잡이를 돌리면 그림처럼 위치가 바뀌게 되어있다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3EF4-7F35-4FF2-91AC-5FD7C26C4B36}"/>
              </a:ext>
            </a:extLst>
          </p:cNvPr>
          <p:cNvSpPr txBox="1"/>
          <p:nvPr/>
        </p:nvSpPr>
        <p:spPr>
          <a:xfrm>
            <a:off x="548957" y="4464955"/>
            <a:ext cx="8608115" cy="127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그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림처럼 오른쪽의 단자를 통해 들어온 전기는 카본띠를 통해 흐르다가 가운데 단자로 흘러나가게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 카본띠의 길이만큼 저항이 작용하게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흐르는 길이가 길 수록 받는 저항도 크다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원리를 이용하여 볼륨등을 조절하게 되는 것이다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ì¬ì©ì ì½ì ì´ë¯¸ì§">
            <a:extLst>
              <a:ext uri="{FF2B5EF4-FFF2-40B4-BE49-F238E27FC236}">
                <a16:creationId xmlns:a16="http://schemas.microsoft.com/office/drawing/2014/main" id="{AA004F08-0F0C-4D9F-A8D9-24323F9D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14" y="1487642"/>
            <a:ext cx="1807389" cy="10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ì¬ì©ì ì½ì ì´ë¯¸ì§">
            <a:extLst>
              <a:ext uri="{FF2B5EF4-FFF2-40B4-BE49-F238E27FC236}">
                <a16:creationId xmlns:a16="http://schemas.microsoft.com/office/drawing/2014/main" id="{34B69276-8EC3-4FB2-96A1-7A05CC67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33" y="3367628"/>
            <a:ext cx="1807389" cy="10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311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5275" y="865188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가변저항 원리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954B7-807E-4EB1-8811-53B788A753F7}"/>
              </a:ext>
            </a:extLst>
          </p:cNvPr>
          <p:cNvSpPr txBox="1"/>
          <p:nvPr/>
        </p:nvSpPr>
        <p:spPr>
          <a:xfrm>
            <a:off x="648942" y="3597275"/>
            <a:ext cx="8608115" cy="127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때문에 기타회로에서 볼륨으로 연결을 할 경우 위와 같이 연결을 하면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input(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픽업에서 나온 선을 연결하여 신호가 들어오고 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output(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앰프로 나가는 선을 연결하여 저항을 거친 신호가 나가게 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한쪽은 접지를 시켜주면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6" name="Picture 2" descr="ì¬ì©ì ì½ì ì´ë¯¸ì§">
            <a:extLst>
              <a:ext uri="{FF2B5EF4-FFF2-40B4-BE49-F238E27FC236}">
                <a16:creationId xmlns:a16="http://schemas.microsoft.com/office/drawing/2014/main" id="{7CCC5BD7-D565-4B3A-9931-068BC8D89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1628800"/>
            <a:ext cx="2051387" cy="14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432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pic>
        <p:nvPicPr>
          <p:cNvPr id="5" name="Picture 2" descr="https://mblogthumb-phinf.pstatic.net/MjAxNzEyMThfMTAw/MDAxNTEzNTgxOTAyNzA1.1B4leG-b2o7vsjocBxub6AzzzPhKw3vBLuKDSpWL1f0g.QHpvMpIianKIo4yD4XrEVlPgxP0AKay2WiaJmWD1u6sg.PNG.compass1111/image.png?type=w800">
            <a:extLst>
              <a:ext uri="{FF2B5EF4-FFF2-40B4-BE49-F238E27FC236}">
                <a16:creationId xmlns:a16="http://schemas.microsoft.com/office/drawing/2014/main" id="{D65607E1-16AA-417A-A913-FC5AF8A4E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63" y="2511851"/>
            <a:ext cx="1564131" cy="18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DC37A43B-2705-4518-B8C6-8D6EDA58817A}"/>
              </a:ext>
            </a:extLst>
          </p:cNvPr>
          <p:cNvGrpSpPr/>
          <p:nvPr/>
        </p:nvGrpSpPr>
        <p:grpSpPr>
          <a:xfrm>
            <a:off x="4539095" y="2563122"/>
            <a:ext cx="683184" cy="1833556"/>
            <a:chOff x="4769930" y="2042881"/>
            <a:chExt cx="720080" cy="19325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E2107FA-546A-48D2-B2BA-E94EF9CE7C60}"/>
                </a:ext>
              </a:extLst>
            </p:cNvPr>
            <p:cNvSpPr/>
            <p:nvPr/>
          </p:nvSpPr>
          <p:spPr>
            <a:xfrm>
              <a:off x="4769930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63FD9-6B32-4686-A6D3-CD8A842DC442}"/>
                </a:ext>
              </a:extLst>
            </p:cNvPr>
            <p:cNvSpPr/>
            <p:nvPr/>
          </p:nvSpPr>
          <p:spPr>
            <a:xfrm>
              <a:off x="4860454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926237-82C6-41D0-8B64-F57B13AFDAF8}"/>
                </a:ext>
              </a:extLst>
            </p:cNvPr>
            <p:cNvSpPr/>
            <p:nvPr/>
          </p:nvSpPr>
          <p:spPr>
            <a:xfrm>
              <a:off x="4769930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E19534-C6B9-4767-B779-6027681F06F4}"/>
                </a:ext>
              </a:extLst>
            </p:cNvPr>
            <p:cNvSpPr/>
            <p:nvPr/>
          </p:nvSpPr>
          <p:spPr>
            <a:xfrm>
              <a:off x="4860454" y="316109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8A22EA-3430-48EB-A0D9-0CE5EC274A64}"/>
                </a:ext>
              </a:extLst>
            </p:cNvPr>
            <p:cNvSpPr/>
            <p:nvPr/>
          </p:nvSpPr>
          <p:spPr>
            <a:xfrm>
              <a:off x="4769930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11FAAF-3745-4D49-8856-05D76A445D38}"/>
                </a:ext>
              </a:extLst>
            </p:cNvPr>
            <p:cNvSpPr/>
            <p:nvPr/>
          </p:nvSpPr>
          <p:spPr>
            <a:xfrm>
              <a:off x="4860454" y="263691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DBB6FC-DD3A-40A6-B9CC-9B5EC5902BE8}"/>
                </a:ext>
              </a:extLst>
            </p:cNvPr>
            <p:cNvSpPr/>
            <p:nvPr/>
          </p:nvSpPr>
          <p:spPr>
            <a:xfrm>
              <a:off x="4769930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CCDFD7D-7D9E-4FFE-92A3-F02295ED1F61}"/>
                </a:ext>
              </a:extLst>
            </p:cNvPr>
            <p:cNvSpPr/>
            <p:nvPr/>
          </p:nvSpPr>
          <p:spPr>
            <a:xfrm>
              <a:off x="4860454" y="211273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49CA89D-E6C4-4EA2-82D1-8C3E69DEBED7}"/>
              </a:ext>
            </a:extLst>
          </p:cNvPr>
          <p:cNvGrpSpPr/>
          <p:nvPr/>
        </p:nvGrpSpPr>
        <p:grpSpPr>
          <a:xfrm>
            <a:off x="5838002" y="2563122"/>
            <a:ext cx="683184" cy="1833556"/>
            <a:chOff x="5912772" y="2042881"/>
            <a:chExt cx="720080" cy="19325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0C4D05-8FAC-46C1-9890-C4425CF1C138}"/>
                </a:ext>
              </a:extLst>
            </p:cNvPr>
            <p:cNvSpPr/>
            <p:nvPr/>
          </p:nvSpPr>
          <p:spPr>
            <a:xfrm>
              <a:off x="5912772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5A1F16-474C-4E3A-9995-6FE78C440261}"/>
                </a:ext>
              </a:extLst>
            </p:cNvPr>
            <p:cNvSpPr/>
            <p:nvPr/>
          </p:nvSpPr>
          <p:spPr>
            <a:xfrm>
              <a:off x="6003296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BDE11-F04B-4C53-9037-FD5B7B56B68B}"/>
                </a:ext>
              </a:extLst>
            </p:cNvPr>
            <p:cNvSpPr/>
            <p:nvPr/>
          </p:nvSpPr>
          <p:spPr>
            <a:xfrm>
              <a:off x="5912772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7D6BFFC-930E-4888-BF0A-3841ED2112D0}"/>
                </a:ext>
              </a:extLst>
            </p:cNvPr>
            <p:cNvSpPr/>
            <p:nvPr/>
          </p:nvSpPr>
          <p:spPr>
            <a:xfrm>
              <a:off x="6003296" y="316109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CC1E12E-AECA-4E29-AAA5-F38AB74F4BD0}"/>
                </a:ext>
              </a:extLst>
            </p:cNvPr>
            <p:cNvSpPr/>
            <p:nvPr/>
          </p:nvSpPr>
          <p:spPr>
            <a:xfrm>
              <a:off x="5912772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3CBAEE-E3A4-4DF2-819A-D7CB0A5090E3}"/>
                </a:ext>
              </a:extLst>
            </p:cNvPr>
            <p:cNvSpPr/>
            <p:nvPr/>
          </p:nvSpPr>
          <p:spPr>
            <a:xfrm>
              <a:off x="6003296" y="263691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8053832-50C1-48F0-993B-89F2E1191305}"/>
                </a:ext>
              </a:extLst>
            </p:cNvPr>
            <p:cNvSpPr/>
            <p:nvPr/>
          </p:nvSpPr>
          <p:spPr>
            <a:xfrm>
              <a:off x="5912772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14BEB0-21A7-47F4-AE22-0493C9C26B8B}"/>
                </a:ext>
              </a:extLst>
            </p:cNvPr>
            <p:cNvSpPr/>
            <p:nvPr/>
          </p:nvSpPr>
          <p:spPr>
            <a:xfrm>
              <a:off x="6003296" y="211273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437CD3-DD2B-46D9-92DA-7217FD7BDF12}"/>
              </a:ext>
            </a:extLst>
          </p:cNvPr>
          <p:cNvGrpSpPr/>
          <p:nvPr/>
        </p:nvGrpSpPr>
        <p:grpSpPr>
          <a:xfrm>
            <a:off x="7136909" y="2563122"/>
            <a:ext cx="683184" cy="1833556"/>
            <a:chOff x="7055614" y="2042881"/>
            <a:chExt cx="720080" cy="19325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7D952F9-BD9D-4059-867D-6C0FB7B0FE90}"/>
                </a:ext>
              </a:extLst>
            </p:cNvPr>
            <p:cNvSpPr/>
            <p:nvPr/>
          </p:nvSpPr>
          <p:spPr>
            <a:xfrm>
              <a:off x="7055614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0F451F1-8355-46AD-852C-02D471961086}"/>
                </a:ext>
              </a:extLst>
            </p:cNvPr>
            <p:cNvSpPr/>
            <p:nvPr/>
          </p:nvSpPr>
          <p:spPr>
            <a:xfrm>
              <a:off x="7146138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4FDD7D8-B611-436D-81C2-DE33F8F2CC66}"/>
                </a:ext>
              </a:extLst>
            </p:cNvPr>
            <p:cNvSpPr/>
            <p:nvPr/>
          </p:nvSpPr>
          <p:spPr>
            <a:xfrm>
              <a:off x="7055614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0A9400-6AAE-47BE-8D22-751352F38477}"/>
                </a:ext>
              </a:extLst>
            </p:cNvPr>
            <p:cNvSpPr/>
            <p:nvPr/>
          </p:nvSpPr>
          <p:spPr>
            <a:xfrm>
              <a:off x="7146138" y="316109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2EA9F9-5412-437A-A304-E053093EC023}"/>
                </a:ext>
              </a:extLst>
            </p:cNvPr>
            <p:cNvSpPr/>
            <p:nvPr/>
          </p:nvSpPr>
          <p:spPr>
            <a:xfrm>
              <a:off x="7055614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72ED57-5B6D-4B63-9247-1070233311E5}"/>
                </a:ext>
              </a:extLst>
            </p:cNvPr>
            <p:cNvSpPr/>
            <p:nvPr/>
          </p:nvSpPr>
          <p:spPr>
            <a:xfrm>
              <a:off x="7146138" y="263691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900B9D6-8FA1-4255-9AC5-D1DAF086FC74}"/>
                </a:ext>
              </a:extLst>
            </p:cNvPr>
            <p:cNvSpPr/>
            <p:nvPr/>
          </p:nvSpPr>
          <p:spPr>
            <a:xfrm>
              <a:off x="7055614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23DA40-63A5-4FE5-A902-959F4699DC8C}"/>
                </a:ext>
              </a:extLst>
            </p:cNvPr>
            <p:cNvSpPr/>
            <p:nvPr/>
          </p:nvSpPr>
          <p:spPr>
            <a:xfrm>
              <a:off x="7146138" y="211273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4A8FD2-1CF7-4175-B9D5-90546C688814}"/>
              </a:ext>
            </a:extLst>
          </p:cNvPr>
          <p:cNvGrpSpPr/>
          <p:nvPr/>
        </p:nvGrpSpPr>
        <p:grpSpPr>
          <a:xfrm>
            <a:off x="8435815" y="2563122"/>
            <a:ext cx="683184" cy="1833556"/>
            <a:chOff x="8198456" y="2042881"/>
            <a:chExt cx="720080" cy="19325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27EAC6-7455-4A02-AEEE-F5D86724EDED}"/>
                </a:ext>
              </a:extLst>
            </p:cNvPr>
            <p:cNvSpPr/>
            <p:nvPr/>
          </p:nvSpPr>
          <p:spPr>
            <a:xfrm>
              <a:off x="8198456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55E7B81-29D2-45C8-8658-8B33246A0B11}"/>
                </a:ext>
              </a:extLst>
            </p:cNvPr>
            <p:cNvSpPr/>
            <p:nvPr/>
          </p:nvSpPr>
          <p:spPr>
            <a:xfrm>
              <a:off x="8288980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A70EEC-C8C1-4C03-84EE-C91FF9FB8A3D}"/>
                </a:ext>
              </a:extLst>
            </p:cNvPr>
            <p:cNvSpPr/>
            <p:nvPr/>
          </p:nvSpPr>
          <p:spPr>
            <a:xfrm>
              <a:off x="8198456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C1104C-81AB-4C22-AC7F-609115CECAA9}"/>
                </a:ext>
              </a:extLst>
            </p:cNvPr>
            <p:cNvSpPr/>
            <p:nvPr/>
          </p:nvSpPr>
          <p:spPr>
            <a:xfrm>
              <a:off x="8288980" y="316109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413F51E-D125-4F05-88C4-A7DB4295D4A6}"/>
                </a:ext>
              </a:extLst>
            </p:cNvPr>
            <p:cNvSpPr/>
            <p:nvPr/>
          </p:nvSpPr>
          <p:spPr>
            <a:xfrm>
              <a:off x="8198456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3CB43-C3E6-4587-A433-D2BEDA313D81}"/>
                </a:ext>
              </a:extLst>
            </p:cNvPr>
            <p:cNvSpPr/>
            <p:nvPr/>
          </p:nvSpPr>
          <p:spPr>
            <a:xfrm>
              <a:off x="8288980" y="263691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7D9ADBE-54F1-4268-A589-30644061656C}"/>
                </a:ext>
              </a:extLst>
            </p:cNvPr>
            <p:cNvSpPr/>
            <p:nvPr/>
          </p:nvSpPr>
          <p:spPr>
            <a:xfrm>
              <a:off x="8198456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0A957E5-988E-43C2-9426-F71054940546}"/>
                </a:ext>
              </a:extLst>
            </p:cNvPr>
            <p:cNvSpPr/>
            <p:nvPr/>
          </p:nvSpPr>
          <p:spPr>
            <a:xfrm>
              <a:off x="8288980" y="211273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2E60E9-307C-44D4-BC6C-7062768F79B7}"/>
              </a:ext>
            </a:extLst>
          </p:cNvPr>
          <p:cNvSpPr txBox="1"/>
          <p:nvPr/>
        </p:nvSpPr>
        <p:spPr>
          <a:xfrm>
            <a:off x="4458451" y="4552408"/>
            <a:ext cx="1026243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(0~511)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EA5705-0B93-43F1-8E1C-446452E73FBD}"/>
              </a:ext>
            </a:extLst>
          </p:cNvPr>
          <p:cNvSpPr txBox="1"/>
          <p:nvPr/>
        </p:nvSpPr>
        <p:spPr>
          <a:xfrm>
            <a:off x="5412405" y="4552408"/>
            <a:ext cx="1386918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(512~1023)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7630B4-373C-45DE-BF1E-F630166F8D62}"/>
              </a:ext>
            </a:extLst>
          </p:cNvPr>
          <p:cNvSpPr txBox="1"/>
          <p:nvPr/>
        </p:nvSpPr>
        <p:spPr>
          <a:xfrm>
            <a:off x="6726804" y="4552408"/>
            <a:ext cx="1507144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(1024~1535)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4BA404-DEC4-4023-9265-C4E93B68DBC2}"/>
              </a:ext>
            </a:extLst>
          </p:cNvPr>
          <p:cNvSpPr txBox="1"/>
          <p:nvPr/>
        </p:nvSpPr>
        <p:spPr>
          <a:xfrm>
            <a:off x="8161353" y="4552408"/>
            <a:ext cx="1507144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(1536~2047)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B2F835-BDD9-4739-938F-0AEAC78A0C4F}"/>
              </a:ext>
            </a:extLst>
          </p:cNvPr>
          <p:cNvSpPr txBox="1"/>
          <p:nvPr/>
        </p:nvSpPr>
        <p:spPr>
          <a:xfrm>
            <a:off x="717262" y="1409209"/>
            <a:ext cx="9328195" cy="5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277" b="1">
                <a:latin typeface="Consolas" panose="020B0609020204030204" pitchFamily="49" charset="0"/>
              </a:rPr>
              <a:t>실습 </a:t>
            </a:r>
            <a:r>
              <a:rPr lang="en-US" altLang="ko-KR" sz="2277" b="1">
                <a:latin typeface="Consolas" panose="020B0609020204030204" pitchFamily="49" charset="0"/>
              </a:rPr>
              <a:t>: </a:t>
            </a:r>
            <a:r>
              <a:rPr lang="ko-KR" altLang="en-US" sz="2277" b="1">
                <a:latin typeface="Consolas" panose="020B0609020204030204" pitchFamily="49" charset="0"/>
              </a:rPr>
              <a:t>가변 저항 값을 읽어 기본 </a:t>
            </a:r>
            <a:r>
              <a:rPr lang="en-US" altLang="ko-KR" sz="2277" b="1">
                <a:latin typeface="Consolas" panose="020B0609020204030204" pitchFamily="49" charset="0"/>
              </a:rPr>
              <a:t>LED</a:t>
            </a:r>
            <a:r>
              <a:rPr lang="ko-KR" altLang="en-US" sz="2277" b="1">
                <a:latin typeface="Consolas" panose="020B0609020204030204" pitchFamily="49" charset="0"/>
              </a:rPr>
              <a:t>를 아래와 같이 제어 한다</a:t>
            </a:r>
            <a:r>
              <a:rPr lang="en-US" altLang="ko-KR" sz="2277" b="1">
                <a:latin typeface="Consolas" panose="020B0609020204030204" pitchFamily="49" charset="0"/>
              </a:rPr>
              <a:t>. </a:t>
            </a:r>
            <a:endParaRPr lang="ko-KR" altLang="en-US" sz="2277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19217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11EC0B-9BA1-439D-8463-7FA2E30DCF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38E777-669D-4F1B-84EF-0A9E456DE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974626"/>
          </a:xfrm>
        </p:spPr>
        <p:txBody>
          <a:bodyPr/>
          <a:lstStyle/>
          <a:p>
            <a:r>
              <a:rPr lang="en-US" altLang="ko-KR" sz="1600" b="1"/>
              <a:t>PWM</a:t>
            </a:r>
            <a:r>
              <a:rPr lang="ko-KR" altLang="en-US" sz="1600" b="1"/>
              <a:t>의 개념</a:t>
            </a:r>
          </a:p>
          <a:p>
            <a:r>
              <a:rPr lang="ko-KR" altLang="en-US" sz="1600" b="1"/>
              <a:t>서보 모터 제어 </a:t>
            </a:r>
          </a:p>
          <a:p>
            <a:r>
              <a:rPr lang="ko-KR" altLang="en-US" sz="1600" b="1"/>
              <a:t>스텝 모터 제어</a:t>
            </a:r>
          </a:p>
        </p:txBody>
      </p:sp>
    </p:spTree>
    <p:extLst>
      <p:ext uri="{BB962C8B-B14F-4D97-AF65-F5344CB8AC3E}">
        <p14:creationId xmlns:p14="http://schemas.microsoft.com/office/powerpoint/2010/main" val="23534716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5564B9-EDE0-41B8-8FAF-74E67C4D02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0512" y="940815"/>
            <a:ext cx="6156684" cy="349629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PWM(Pulse Width Modulation)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펄스폭을 조절해서 전류를 조정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응용분야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간단한 무드 등을 제어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부저의 음계 제어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스마트 폰등에서 </a:t>
            </a:r>
            <a:r>
              <a:rPr lang="en-US" altLang="ko-KR"/>
              <a:t>LCD(</a:t>
            </a:r>
            <a:r>
              <a:rPr lang="ko-KR" altLang="en-US"/>
              <a:t>밝기</a:t>
            </a:r>
            <a:r>
              <a:rPr lang="en-US" altLang="ko-KR"/>
              <a:t>) </a:t>
            </a:r>
            <a:r>
              <a:rPr lang="ko-KR" altLang="en-US"/>
              <a:t>백라이트 조정</a:t>
            </a: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42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A354F-C983-4DAA-BBA1-24F8F10E0973}"/>
              </a:ext>
            </a:extLst>
          </p:cNvPr>
          <p:cNvSpPr txBox="1"/>
          <p:nvPr/>
        </p:nvSpPr>
        <p:spPr>
          <a:xfrm>
            <a:off x="1127171" y="2062633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A64F0-FF93-4D85-9089-E4213A02460A}"/>
              </a:ext>
            </a:extLst>
          </p:cNvPr>
          <p:cNvSpPr txBox="1"/>
          <p:nvPr/>
        </p:nvSpPr>
        <p:spPr>
          <a:xfrm>
            <a:off x="1127171" y="1628216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9" name="꺾인 연결선 103">
            <a:extLst>
              <a:ext uri="{FF2B5EF4-FFF2-40B4-BE49-F238E27FC236}">
                <a16:creationId xmlns:a16="http://schemas.microsoft.com/office/drawing/2014/main" id="{E0F23C63-39B6-46F9-B89B-49B6AE78168A}"/>
              </a:ext>
            </a:extLst>
          </p:cNvPr>
          <p:cNvCxnSpPr/>
          <p:nvPr/>
        </p:nvCxnSpPr>
        <p:spPr>
          <a:xfrm flipV="1">
            <a:off x="1419200" y="1723255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9364F20-F9CC-4B8D-9349-7354388B2797}"/>
              </a:ext>
            </a:extLst>
          </p:cNvPr>
          <p:cNvCxnSpPr/>
          <p:nvPr/>
        </p:nvCxnSpPr>
        <p:spPr bwMode="auto">
          <a:xfrm>
            <a:off x="1571454" y="150767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7A4B8B-BA5B-449E-8F1C-E586B93CFAB0}"/>
              </a:ext>
            </a:extLst>
          </p:cNvPr>
          <p:cNvCxnSpPr/>
          <p:nvPr/>
        </p:nvCxnSpPr>
        <p:spPr bwMode="auto">
          <a:xfrm>
            <a:off x="2419180" y="1500077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04E3CA-893C-4574-AD6D-4969640B1C5D}"/>
              </a:ext>
            </a:extLst>
          </p:cNvPr>
          <p:cNvCxnSpPr/>
          <p:nvPr/>
        </p:nvCxnSpPr>
        <p:spPr bwMode="auto">
          <a:xfrm>
            <a:off x="3266907" y="149248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95D96C-D817-4760-9A9E-21DAFC9B0093}"/>
              </a:ext>
            </a:extLst>
          </p:cNvPr>
          <p:cNvCxnSpPr/>
          <p:nvPr/>
        </p:nvCxnSpPr>
        <p:spPr bwMode="auto">
          <a:xfrm>
            <a:off x="4114633" y="1484888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71F5459-ED09-475F-BD0D-A0024E7B05F4}"/>
              </a:ext>
            </a:extLst>
          </p:cNvPr>
          <p:cNvCxnSpPr/>
          <p:nvPr/>
        </p:nvCxnSpPr>
        <p:spPr bwMode="auto">
          <a:xfrm>
            <a:off x="4962360" y="147729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43D70E-717F-4978-8CE7-99B8C443F564}"/>
              </a:ext>
            </a:extLst>
          </p:cNvPr>
          <p:cNvCxnSpPr/>
          <p:nvPr/>
        </p:nvCxnSpPr>
        <p:spPr bwMode="auto">
          <a:xfrm>
            <a:off x="1571455" y="240275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3D1424-5711-4602-B3E1-E1AB660D2B7A}"/>
              </a:ext>
            </a:extLst>
          </p:cNvPr>
          <p:cNvCxnSpPr/>
          <p:nvPr/>
        </p:nvCxnSpPr>
        <p:spPr bwMode="auto">
          <a:xfrm>
            <a:off x="2419180" y="2396297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68E514-C8C6-424C-83B5-3173B0A386D3}"/>
              </a:ext>
            </a:extLst>
          </p:cNvPr>
          <p:cNvCxnSpPr/>
          <p:nvPr/>
        </p:nvCxnSpPr>
        <p:spPr bwMode="auto">
          <a:xfrm>
            <a:off x="3266907" y="2389845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D09370-D430-43CA-9431-B836716EF2FA}"/>
              </a:ext>
            </a:extLst>
          </p:cNvPr>
          <p:cNvCxnSpPr/>
          <p:nvPr/>
        </p:nvCxnSpPr>
        <p:spPr bwMode="auto">
          <a:xfrm>
            <a:off x="4114633" y="2383392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950FDF-7AD2-4E62-A1A0-06FF7F290D7A}"/>
              </a:ext>
            </a:extLst>
          </p:cNvPr>
          <p:cNvCxnSpPr/>
          <p:nvPr/>
        </p:nvCxnSpPr>
        <p:spPr bwMode="auto">
          <a:xfrm>
            <a:off x="4962360" y="237694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4B351E2-3A0D-4C67-B6E6-663F71B9AA97}"/>
              </a:ext>
            </a:extLst>
          </p:cNvPr>
          <p:cNvSpPr txBox="1"/>
          <p:nvPr/>
        </p:nvSpPr>
        <p:spPr>
          <a:xfrm>
            <a:off x="1127171" y="2858522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C6DF8A-6F6F-4A59-85B5-8F765A62E4C0}"/>
              </a:ext>
            </a:extLst>
          </p:cNvPr>
          <p:cNvSpPr txBox="1"/>
          <p:nvPr/>
        </p:nvSpPr>
        <p:spPr>
          <a:xfrm>
            <a:off x="1090801" y="2489452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3AE54D6-A7D6-4D9B-908F-ADD281740C36}"/>
              </a:ext>
            </a:extLst>
          </p:cNvPr>
          <p:cNvCxnSpPr/>
          <p:nvPr/>
        </p:nvCxnSpPr>
        <p:spPr bwMode="auto">
          <a:xfrm>
            <a:off x="1571455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70C7BF-59BC-49E2-93C8-E26C45AF3F66}"/>
              </a:ext>
            </a:extLst>
          </p:cNvPr>
          <p:cNvCxnSpPr/>
          <p:nvPr/>
        </p:nvCxnSpPr>
        <p:spPr bwMode="auto">
          <a:xfrm>
            <a:off x="2419180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204D476-0E0A-4889-B8F4-230CF12E8737}"/>
              </a:ext>
            </a:extLst>
          </p:cNvPr>
          <p:cNvCxnSpPr/>
          <p:nvPr/>
        </p:nvCxnSpPr>
        <p:spPr bwMode="auto">
          <a:xfrm>
            <a:off x="3266907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6A94CDB-3B8B-4BA9-B343-EEE4E3F31DB9}"/>
              </a:ext>
            </a:extLst>
          </p:cNvPr>
          <p:cNvCxnSpPr/>
          <p:nvPr/>
        </p:nvCxnSpPr>
        <p:spPr bwMode="auto">
          <a:xfrm>
            <a:off x="4114633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1087946-8BB3-47E7-ABAA-626C59B6FBB0}"/>
              </a:ext>
            </a:extLst>
          </p:cNvPr>
          <p:cNvCxnSpPr/>
          <p:nvPr/>
        </p:nvCxnSpPr>
        <p:spPr bwMode="auto">
          <a:xfrm>
            <a:off x="4962358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9185A1-3969-47BA-9079-B06EF529ACAB}"/>
              </a:ext>
            </a:extLst>
          </p:cNvPr>
          <p:cNvSpPr txBox="1"/>
          <p:nvPr/>
        </p:nvSpPr>
        <p:spPr>
          <a:xfrm>
            <a:off x="1090801" y="3594370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FDD115-5E10-4C15-BD88-0D8218F4CA24}"/>
              </a:ext>
            </a:extLst>
          </p:cNvPr>
          <p:cNvSpPr txBox="1"/>
          <p:nvPr/>
        </p:nvSpPr>
        <p:spPr>
          <a:xfrm>
            <a:off x="1090801" y="3234701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8542C8-04DC-4962-937A-939C51068DFE}"/>
              </a:ext>
            </a:extLst>
          </p:cNvPr>
          <p:cNvCxnSpPr/>
          <p:nvPr/>
        </p:nvCxnSpPr>
        <p:spPr bwMode="auto">
          <a:xfrm>
            <a:off x="1571455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2CA58C-8504-44D8-9776-D91FE02333EF}"/>
              </a:ext>
            </a:extLst>
          </p:cNvPr>
          <p:cNvSpPr txBox="1"/>
          <p:nvPr/>
        </p:nvSpPr>
        <p:spPr>
          <a:xfrm>
            <a:off x="1090801" y="4360496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1AD50C-9D90-420D-AAC5-7FE534971C15}"/>
              </a:ext>
            </a:extLst>
          </p:cNvPr>
          <p:cNvSpPr txBox="1"/>
          <p:nvPr/>
        </p:nvSpPr>
        <p:spPr>
          <a:xfrm>
            <a:off x="1090801" y="3958411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0180069-E180-4A0A-9DE6-6F68D876055F}"/>
              </a:ext>
            </a:extLst>
          </p:cNvPr>
          <p:cNvCxnSpPr/>
          <p:nvPr/>
        </p:nvCxnSpPr>
        <p:spPr bwMode="auto">
          <a:xfrm>
            <a:off x="2419766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6D5B31D-E345-4B65-AA40-B87D76311EFF}"/>
              </a:ext>
            </a:extLst>
          </p:cNvPr>
          <p:cNvCxnSpPr/>
          <p:nvPr/>
        </p:nvCxnSpPr>
        <p:spPr bwMode="auto">
          <a:xfrm>
            <a:off x="3268077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1D77435-4D9C-433F-9FAD-846FE7AA0DEE}"/>
              </a:ext>
            </a:extLst>
          </p:cNvPr>
          <p:cNvCxnSpPr/>
          <p:nvPr/>
        </p:nvCxnSpPr>
        <p:spPr bwMode="auto">
          <a:xfrm>
            <a:off x="4116387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2D6FC6B-67FE-40A8-8648-5DA2DAA651FF}"/>
              </a:ext>
            </a:extLst>
          </p:cNvPr>
          <p:cNvCxnSpPr/>
          <p:nvPr/>
        </p:nvCxnSpPr>
        <p:spPr bwMode="auto">
          <a:xfrm>
            <a:off x="4964698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꺾인 연결선 58">
            <a:extLst>
              <a:ext uri="{FF2B5EF4-FFF2-40B4-BE49-F238E27FC236}">
                <a16:creationId xmlns:a16="http://schemas.microsoft.com/office/drawing/2014/main" id="{88206A7E-FEC9-4E91-94E3-84C850EF5B55}"/>
              </a:ext>
            </a:extLst>
          </p:cNvPr>
          <p:cNvCxnSpPr/>
          <p:nvPr/>
        </p:nvCxnSpPr>
        <p:spPr>
          <a:xfrm flipV="1">
            <a:off x="1419200" y="5198544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A563D9-B006-42ED-9FF9-F29FEB167D3F}"/>
              </a:ext>
            </a:extLst>
          </p:cNvPr>
          <p:cNvCxnSpPr/>
          <p:nvPr/>
        </p:nvCxnSpPr>
        <p:spPr bwMode="auto">
          <a:xfrm>
            <a:off x="1571454" y="4702814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CF3726-2234-42AA-957C-0502580F2634}"/>
              </a:ext>
            </a:extLst>
          </p:cNvPr>
          <p:cNvCxnSpPr/>
          <p:nvPr/>
        </p:nvCxnSpPr>
        <p:spPr bwMode="auto">
          <a:xfrm>
            <a:off x="2419180" y="4696373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2EF354C-E991-4015-B360-305B142E52DD}"/>
              </a:ext>
            </a:extLst>
          </p:cNvPr>
          <p:cNvCxnSpPr/>
          <p:nvPr/>
        </p:nvCxnSpPr>
        <p:spPr bwMode="auto">
          <a:xfrm>
            <a:off x="3266907" y="4689932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A01C845-C83A-495B-9670-15FBCBB91DEB}"/>
              </a:ext>
            </a:extLst>
          </p:cNvPr>
          <p:cNvCxnSpPr/>
          <p:nvPr/>
        </p:nvCxnSpPr>
        <p:spPr bwMode="auto">
          <a:xfrm>
            <a:off x="4114633" y="4683491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3F8BE98-14FE-4DB4-96A2-89192AE0A1BA}"/>
              </a:ext>
            </a:extLst>
          </p:cNvPr>
          <p:cNvCxnSpPr/>
          <p:nvPr/>
        </p:nvCxnSpPr>
        <p:spPr bwMode="auto">
          <a:xfrm>
            <a:off x="4962360" y="4677050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8607FDE-C334-4716-871D-2D74051BC65B}"/>
              </a:ext>
            </a:extLst>
          </p:cNvPr>
          <p:cNvSpPr txBox="1"/>
          <p:nvPr/>
        </p:nvSpPr>
        <p:spPr>
          <a:xfrm>
            <a:off x="1127171" y="5117617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DA822E-DA3F-445D-B41B-3E875B7DA93B}"/>
              </a:ext>
            </a:extLst>
          </p:cNvPr>
          <p:cNvSpPr txBox="1"/>
          <p:nvPr/>
        </p:nvSpPr>
        <p:spPr>
          <a:xfrm>
            <a:off x="1127171" y="4749198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A5F5D3-BE03-451B-8FAD-CECC7D470B35}"/>
              </a:ext>
            </a:extLst>
          </p:cNvPr>
          <p:cNvSpPr txBox="1"/>
          <p:nvPr/>
        </p:nvSpPr>
        <p:spPr>
          <a:xfrm>
            <a:off x="1716470" y="1523833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0%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0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1B988A-5684-4591-A91B-9FCCB45FC4B9}"/>
              </a:ext>
            </a:extLst>
          </p:cNvPr>
          <p:cNvSpPr txBox="1"/>
          <p:nvPr/>
        </p:nvSpPr>
        <p:spPr>
          <a:xfrm>
            <a:off x="1716470" y="2302145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25%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63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5E665C-A032-4AE0-A08D-491DF7DFCC33}"/>
              </a:ext>
            </a:extLst>
          </p:cNvPr>
          <p:cNvSpPr txBox="1"/>
          <p:nvPr/>
        </p:nvSpPr>
        <p:spPr>
          <a:xfrm>
            <a:off x="1716470" y="3080457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50%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127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17B1E3-7335-4553-AEFD-D767B0D4FED6}"/>
              </a:ext>
            </a:extLst>
          </p:cNvPr>
          <p:cNvSpPr txBox="1"/>
          <p:nvPr/>
        </p:nvSpPr>
        <p:spPr>
          <a:xfrm>
            <a:off x="1716470" y="3858770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75%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191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4B2D7-D993-457E-BBBC-9CE34E0EF21E}"/>
              </a:ext>
            </a:extLst>
          </p:cNvPr>
          <p:cNvSpPr txBox="1"/>
          <p:nvPr/>
        </p:nvSpPr>
        <p:spPr>
          <a:xfrm>
            <a:off x="1716470" y="4637081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100%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255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29F020-3CFB-471B-BC88-2C72DAFD7E19}"/>
              </a:ext>
            </a:extLst>
          </p:cNvPr>
          <p:cNvSpPr/>
          <p:nvPr/>
        </p:nvSpPr>
        <p:spPr>
          <a:xfrm>
            <a:off x="3044766" y="1022334"/>
            <a:ext cx="3462166" cy="35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08" b="1" dirty="0">
                <a:latin typeface="+mn-ea"/>
              </a:rPr>
              <a:t>PWM(Pulse Width Modulation)</a:t>
            </a:r>
            <a:endParaRPr lang="ko-KR" altLang="en-US" sz="1708" b="1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2527BCD-7C3B-4AFD-AF99-0115F5C4D1ED}"/>
              </a:ext>
            </a:extLst>
          </p:cNvPr>
          <p:cNvGrpSpPr/>
          <p:nvPr/>
        </p:nvGrpSpPr>
        <p:grpSpPr>
          <a:xfrm>
            <a:off x="1419200" y="2157864"/>
            <a:ext cx="6935157" cy="2"/>
            <a:chOff x="1058418" y="2425367"/>
            <a:chExt cx="7309700" cy="2"/>
          </a:xfrm>
        </p:grpSpPr>
        <p:cxnSp>
          <p:nvCxnSpPr>
            <p:cNvPr id="51" name="꺾인 연결선 62">
              <a:extLst>
                <a:ext uri="{FF2B5EF4-FFF2-40B4-BE49-F238E27FC236}">
                  <a16:creationId xmlns:a16="http://schemas.microsoft.com/office/drawing/2014/main" id="{7E3284B9-DE72-4E2E-9296-3C7B19A1CB4C}"/>
                </a:ext>
              </a:extLst>
            </p:cNvPr>
            <p:cNvCxnSpPr/>
            <p:nvPr/>
          </p:nvCxnSpPr>
          <p:spPr>
            <a:xfrm flipV="1">
              <a:off x="1058418" y="2425367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100">
              <a:extLst>
                <a:ext uri="{FF2B5EF4-FFF2-40B4-BE49-F238E27FC236}">
                  <a16:creationId xmlns:a16="http://schemas.microsoft.com/office/drawing/2014/main" id="{EB811F52-34AC-4EB4-B314-28C357C087F4}"/>
                </a:ext>
              </a:extLst>
            </p:cNvPr>
            <p:cNvCxnSpPr/>
            <p:nvPr/>
          </p:nvCxnSpPr>
          <p:spPr>
            <a:xfrm flipV="1">
              <a:off x="4633607" y="2425367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꺾인 연결선 101">
            <a:extLst>
              <a:ext uri="{FF2B5EF4-FFF2-40B4-BE49-F238E27FC236}">
                <a16:creationId xmlns:a16="http://schemas.microsoft.com/office/drawing/2014/main" id="{CF114F85-8057-41F1-87D7-25A02FC4672C}"/>
              </a:ext>
            </a:extLst>
          </p:cNvPr>
          <p:cNvCxnSpPr/>
          <p:nvPr/>
        </p:nvCxnSpPr>
        <p:spPr>
          <a:xfrm flipV="1">
            <a:off x="4811199" y="1723255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0601AD-034B-4DAD-8A32-0B1D72C187E3}"/>
              </a:ext>
            </a:extLst>
          </p:cNvPr>
          <p:cNvCxnSpPr/>
          <p:nvPr/>
        </p:nvCxnSpPr>
        <p:spPr bwMode="auto">
          <a:xfrm>
            <a:off x="4963453" y="150767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01D4007-B171-458A-B4AA-2778DB96C0C3}"/>
              </a:ext>
            </a:extLst>
          </p:cNvPr>
          <p:cNvCxnSpPr/>
          <p:nvPr/>
        </p:nvCxnSpPr>
        <p:spPr bwMode="auto">
          <a:xfrm>
            <a:off x="5811179" y="1500077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31EFCF2-8497-48C0-ACCA-0FF36EC803A1}"/>
              </a:ext>
            </a:extLst>
          </p:cNvPr>
          <p:cNvCxnSpPr/>
          <p:nvPr/>
        </p:nvCxnSpPr>
        <p:spPr bwMode="auto">
          <a:xfrm>
            <a:off x="6658905" y="149248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E30DCAB-645F-4F3B-A5E1-39E89D331DEB}"/>
              </a:ext>
            </a:extLst>
          </p:cNvPr>
          <p:cNvCxnSpPr/>
          <p:nvPr/>
        </p:nvCxnSpPr>
        <p:spPr bwMode="auto">
          <a:xfrm>
            <a:off x="7506632" y="1484888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BE5738D-2D00-4FD8-822F-18C0586CC34F}"/>
              </a:ext>
            </a:extLst>
          </p:cNvPr>
          <p:cNvCxnSpPr/>
          <p:nvPr/>
        </p:nvCxnSpPr>
        <p:spPr bwMode="auto">
          <a:xfrm>
            <a:off x="8354358" y="147729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9881B61-27C1-4FCD-A4C7-7576B9C1F32D}"/>
              </a:ext>
            </a:extLst>
          </p:cNvPr>
          <p:cNvCxnSpPr/>
          <p:nvPr/>
        </p:nvCxnSpPr>
        <p:spPr bwMode="auto">
          <a:xfrm>
            <a:off x="4963452" y="240275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BF51F88-490A-4238-B272-A0FBA35FCC10}"/>
              </a:ext>
            </a:extLst>
          </p:cNvPr>
          <p:cNvGrpSpPr/>
          <p:nvPr/>
        </p:nvGrpSpPr>
        <p:grpSpPr>
          <a:xfrm>
            <a:off x="1419200" y="2568605"/>
            <a:ext cx="6935156" cy="369238"/>
            <a:chOff x="1058418" y="2858290"/>
            <a:chExt cx="7309699" cy="38917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4E5D21C-CA74-4559-B0EE-3165337DB642}"/>
                </a:ext>
              </a:extLst>
            </p:cNvPr>
            <p:cNvGrpSpPr/>
            <p:nvPr/>
          </p:nvGrpSpPr>
          <p:grpSpPr>
            <a:xfrm>
              <a:off x="1058418" y="2858293"/>
              <a:ext cx="1053986" cy="389176"/>
              <a:chOff x="1433671" y="2228624"/>
              <a:chExt cx="1698467" cy="490633"/>
            </a:xfrm>
          </p:grpSpPr>
          <p:cxnSp>
            <p:nvCxnSpPr>
              <p:cNvPr id="83" name="꺾인 연결선 6">
                <a:extLst>
                  <a:ext uri="{FF2B5EF4-FFF2-40B4-BE49-F238E27FC236}">
                    <a16:creationId xmlns:a16="http://schemas.microsoft.com/office/drawing/2014/main" id="{4C8C6194-91B5-42BE-A446-B3A823DEE2CB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꺾인 연결선 7">
                <a:extLst>
                  <a:ext uri="{FF2B5EF4-FFF2-40B4-BE49-F238E27FC236}">
                    <a16:creationId xmlns:a16="http://schemas.microsoft.com/office/drawing/2014/main" id="{4AC302F8-F18E-4BF2-8977-241D715C21C7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19F17A3-0B3F-4C8C-9CC9-75D54DA3486A}"/>
                </a:ext>
              </a:extLst>
            </p:cNvPr>
            <p:cNvGrpSpPr/>
            <p:nvPr/>
          </p:nvGrpSpPr>
          <p:grpSpPr>
            <a:xfrm>
              <a:off x="1951927" y="2858292"/>
              <a:ext cx="1053986" cy="389176"/>
              <a:chOff x="1433671" y="2228624"/>
              <a:chExt cx="1698467" cy="490633"/>
            </a:xfrm>
          </p:grpSpPr>
          <p:cxnSp>
            <p:nvCxnSpPr>
              <p:cNvPr id="81" name="꺾인 연결선 37">
                <a:extLst>
                  <a:ext uri="{FF2B5EF4-FFF2-40B4-BE49-F238E27FC236}">
                    <a16:creationId xmlns:a16="http://schemas.microsoft.com/office/drawing/2014/main" id="{562C9D44-4461-4BEF-9906-E44569CA3247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꺾인 연결선 38">
                <a:extLst>
                  <a:ext uri="{FF2B5EF4-FFF2-40B4-BE49-F238E27FC236}">
                    <a16:creationId xmlns:a16="http://schemas.microsoft.com/office/drawing/2014/main" id="{A1899A40-0DC6-4E1D-95CF-CE9F3A3C9CCB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A9117A2-D948-4A98-91D2-BAD5F6B4E6C0}"/>
                </a:ext>
              </a:extLst>
            </p:cNvPr>
            <p:cNvGrpSpPr/>
            <p:nvPr/>
          </p:nvGrpSpPr>
          <p:grpSpPr>
            <a:xfrm>
              <a:off x="2845435" y="2858291"/>
              <a:ext cx="1053986" cy="389176"/>
              <a:chOff x="1433671" y="2228624"/>
              <a:chExt cx="1698467" cy="490633"/>
            </a:xfrm>
          </p:grpSpPr>
          <p:cxnSp>
            <p:nvCxnSpPr>
              <p:cNvPr id="79" name="꺾인 연결선 40">
                <a:extLst>
                  <a:ext uri="{FF2B5EF4-FFF2-40B4-BE49-F238E27FC236}">
                    <a16:creationId xmlns:a16="http://schemas.microsoft.com/office/drawing/2014/main" id="{73104169-1FD5-4EA8-B633-FDC2D54C86DB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꺾인 연결선 41">
                <a:extLst>
                  <a:ext uri="{FF2B5EF4-FFF2-40B4-BE49-F238E27FC236}">
                    <a16:creationId xmlns:a16="http://schemas.microsoft.com/office/drawing/2014/main" id="{F7198597-BF8D-4C6F-8E67-8D2A9599CFEE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1919F88-618D-488A-B2D1-BC35C615EB00}"/>
                </a:ext>
              </a:extLst>
            </p:cNvPr>
            <p:cNvGrpSpPr/>
            <p:nvPr/>
          </p:nvGrpSpPr>
          <p:grpSpPr>
            <a:xfrm>
              <a:off x="3738943" y="2858290"/>
              <a:ext cx="1053986" cy="389176"/>
              <a:chOff x="1433671" y="2228624"/>
              <a:chExt cx="1698467" cy="490633"/>
            </a:xfrm>
          </p:grpSpPr>
          <p:cxnSp>
            <p:nvCxnSpPr>
              <p:cNvPr id="77" name="꺾인 연결선 43">
                <a:extLst>
                  <a:ext uri="{FF2B5EF4-FFF2-40B4-BE49-F238E27FC236}">
                    <a16:creationId xmlns:a16="http://schemas.microsoft.com/office/drawing/2014/main" id="{5CDD8B53-3CEB-4E6A-95B9-1C729ED3AF66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꺾인 연결선 44">
                <a:extLst>
                  <a:ext uri="{FF2B5EF4-FFF2-40B4-BE49-F238E27FC236}">
                    <a16:creationId xmlns:a16="http://schemas.microsoft.com/office/drawing/2014/main" id="{FF544AB4-335A-4869-9FEA-C59ECF5C2514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8E4746A3-3D86-4A0D-8CC2-59FC12D2EA29}"/>
                </a:ext>
              </a:extLst>
            </p:cNvPr>
            <p:cNvGrpSpPr/>
            <p:nvPr/>
          </p:nvGrpSpPr>
          <p:grpSpPr>
            <a:xfrm>
              <a:off x="4633606" y="2858293"/>
              <a:ext cx="1053986" cy="389176"/>
              <a:chOff x="1433671" y="2228624"/>
              <a:chExt cx="1698467" cy="490633"/>
            </a:xfrm>
          </p:grpSpPr>
          <p:cxnSp>
            <p:nvCxnSpPr>
              <p:cNvPr id="75" name="꺾인 연결선 153">
                <a:extLst>
                  <a:ext uri="{FF2B5EF4-FFF2-40B4-BE49-F238E27FC236}">
                    <a16:creationId xmlns:a16="http://schemas.microsoft.com/office/drawing/2014/main" id="{81C22C03-5EAB-43B9-A42F-2E7A32D6942C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꺾인 연결선 154">
                <a:extLst>
                  <a:ext uri="{FF2B5EF4-FFF2-40B4-BE49-F238E27FC236}">
                    <a16:creationId xmlns:a16="http://schemas.microsoft.com/office/drawing/2014/main" id="{EF6229C1-632A-4D16-8686-DED5B05D4765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6CAA3BA-F631-4305-828F-65B62F86BB0D}"/>
                </a:ext>
              </a:extLst>
            </p:cNvPr>
            <p:cNvGrpSpPr/>
            <p:nvPr/>
          </p:nvGrpSpPr>
          <p:grpSpPr>
            <a:xfrm>
              <a:off x="5527114" y="2858292"/>
              <a:ext cx="1053986" cy="389176"/>
              <a:chOff x="1433671" y="2228624"/>
              <a:chExt cx="1698467" cy="490633"/>
            </a:xfrm>
          </p:grpSpPr>
          <p:cxnSp>
            <p:nvCxnSpPr>
              <p:cNvPr id="73" name="꺾인 연결선 151">
                <a:extLst>
                  <a:ext uri="{FF2B5EF4-FFF2-40B4-BE49-F238E27FC236}">
                    <a16:creationId xmlns:a16="http://schemas.microsoft.com/office/drawing/2014/main" id="{78FE7456-B64A-4A45-9C23-9FF088D9063A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꺾인 연결선 152">
                <a:extLst>
                  <a:ext uri="{FF2B5EF4-FFF2-40B4-BE49-F238E27FC236}">
                    <a16:creationId xmlns:a16="http://schemas.microsoft.com/office/drawing/2014/main" id="{48D233BF-4D6D-4D2D-A9F3-5F7D85063B0D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683D4BB-6495-4FCE-B324-00D0B74D2C28}"/>
                </a:ext>
              </a:extLst>
            </p:cNvPr>
            <p:cNvGrpSpPr/>
            <p:nvPr/>
          </p:nvGrpSpPr>
          <p:grpSpPr>
            <a:xfrm>
              <a:off x="6420623" y="2858291"/>
              <a:ext cx="1053986" cy="389176"/>
              <a:chOff x="1433671" y="2228624"/>
              <a:chExt cx="1698467" cy="490633"/>
            </a:xfrm>
          </p:grpSpPr>
          <p:cxnSp>
            <p:nvCxnSpPr>
              <p:cNvPr id="71" name="꺾인 연결선 149">
                <a:extLst>
                  <a:ext uri="{FF2B5EF4-FFF2-40B4-BE49-F238E27FC236}">
                    <a16:creationId xmlns:a16="http://schemas.microsoft.com/office/drawing/2014/main" id="{6A9C2255-3516-4FDB-9E31-F4D43FF527A2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150">
                <a:extLst>
                  <a:ext uri="{FF2B5EF4-FFF2-40B4-BE49-F238E27FC236}">
                    <a16:creationId xmlns:a16="http://schemas.microsoft.com/office/drawing/2014/main" id="{C58E4CD9-1EF8-4641-80D3-7EF97376F61C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5EF1E1C-DA78-4A1E-B77E-3E94EF5033A5}"/>
                </a:ext>
              </a:extLst>
            </p:cNvPr>
            <p:cNvGrpSpPr/>
            <p:nvPr/>
          </p:nvGrpSpPr>
          <p:grpSpPr>
            <a:xfrm>
              <a:off x="7314131" y="2858290"/>
              <a:ext cx="1053986" cy="389176"/>
              <a:chOff x="1433671" y="2228624"/>
              <a:chExt cx="1698467" cy="490633"/>
            </a:xfrm>
          </p:grpSpPr>
          <p:cxnSp>
            <p:nvCxnSpPr>
              <p:cNvPr id="69" name="꺾인 연결선 147">
                <a:extLst>
                  <a:ext uri="{FF2B5EF4-FFF2-40B4-BE49-F238E27FC236}">
                    <a16:creationId xmlns:a16="http://schemas.microsoft.com/office/drawing/2014/main" id="{73BDDC20-47CC-42FF-91D2-4ABD9DD6F71C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꺾인 연결선 148">
                <a:extLst>
                  <a:ext uri="{FF2B5EF4-FFF2-40B4-BE49-F238E27FC236}">
                    <a16:creationId xmlns:a16="http://schemas.microsoft.com/office/drawing/2014/main" id="{8E86DB02-185D-40A9-A1F5-389619828277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12AB6D1-6A10-4AED-8184-E5186370DEB2}"/>
              </a:ext>
            </a:extLst>
          </p:cNvPr>
          <p:cNvCxnSpPr/>
          <p:nvPr/>
        </p:nvCxnSpPr>
        <p:spPr bwMode="auto">
          <a:xfrm>
            <a:off x="5811179" y="2396297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C8C4B56-8BD1-4AFA-A1BD-C2BCC136A722}"/>
              </a:ext>
            </a:extLst>
          </p:cNvPr>
          <p:cNvCxnSpPr/>
          <p:nvPr/>
        </p:nvCxnSpPr>
        <p:spPr bwMode="auto">
          <a:xfrm>
            <a:off x="6658905" y="2389845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6318ECF-108C-40AC-B17F-2D43FFC993E1}"/>
              </a:ext>
            </a:extLst>
          </p:cNvPr>
          <p:cNvCxnSpPr/>
          <p:nvPr/>
        </p:nvCxnSpPr>
        <p:spPr bwMode="auto">
          <a:xfrm>
            <a:off x="7506632" y="2383392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B5F782F2-B855-4BF5-8C16-4E427FA22BC6}"/>
              </a:ext>
            </a:extLst>
          </p:cNvPr>
          <p:cNvCxnSpPr/>
          <p:nvPr/>
        </p:nvCxnSpPr>
        <p:spPr bwMode="auto">
          <a:xfrm>
            <a:off x="8354358" y="237694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C1D33AF-A187-4342-BC48-343C600481B8}"/>
              </a:ext>
            </a:extLst>
          </p:cNvPr>
          <p:cNvCxnSpPr/>
          <p:nvPr/>
        </p:nvCxnSpPr>
        <p:spPr bwMode="auto">
          <a:xfrm>
            <a:off x="4963452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44DC729-D3E6-4B17-9A6B-080C41D5AF3E}"/>
              </a:ext>
            </a:extLst>
          </p:cNvPr>
          <p:cNvCxnSpPr/>
          <p:nvPr/>
        </p:nvCxnSpPr>
        <p:spPr bwMode="auto">
          <a:xfrm>
            <a:off x="5811179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82E0A10-ADF2-433B-B996-B99D254E2DDF}"/>
              </a:ext>
            </a:extLst>
          </p:cNvPr>
          <p:cNvCxnSpPr/>
          <p:nvPr/>
        </p:nvCxnSpPr>
        <p:spPr bwMode="auto">
          <a:xfrm>
            <a:off x="6658905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870D504-7F10-4AF3-BCB0-EF70C18DC943}"/>
              </a:ext>
            </a:extLst>
          </p:cNvPr>
          <p:cNvGrpSpPr/>
          <p:nvPr/>
        </p:nvGrpSpPr>
        <p:grpSpPr>
          <a:xfrm>
            <a:off x="1419200" y="3313543"/>
            <a:ext cx="6935158" cy="359829"/>
            <a:chOff x="1058418" y="3643460"/>
            <a:chExt cx="7309701" cy="379262"/>
          </a:xfrm>
        </p:grpSpPr>
        <p:cxnSp>
          <p:nvCxnSpPr>
            <p:cNvPr id="93" name="꺾인 연결선 50">
              <a:extLst>
                <a:ext uri="{FF2B5EF4-FFF2-40B4-BE49-F238E27FC236}">
                  <a16:creationId xmlns:a16="http://schemas.microsoft.com/office/drawing/2014/main" id="{99BEE61C-7B0B-43A1-9953-32AAA99C489D}"/>
                </a:ext>
              </a:extLst>
            </p:cNvPr>
            <p:cNvCxnSpPr/>
            <p:nvPr/>
          </p:nvCxnSpPr>
          <p:spPr>
            <a:xfrm flipV="1">
              <a:off x="1058418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꺾인 연결선 51">
              <a:extLst>
                <a:ext uri="{FF2B5EF4-FFF2-40B4-BE49-F238E27FC236}">
                  <a16:creationId xmlns:a16="http://schemas.microsoft.com/office/drawing/2014/main" id="{51D0C779-D56B-4B99-9748-949BBB1FF32E}"/>
                </a:ext>
              </a:extLst>
            </p:cNvPr>
            <p:cNvCxnSpPr/>
            <p:nvPr/>
          </p:nvCxnSpPr>
          <p:spPr>
            <a:xfrm>
              <a:off x="1446469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 78">
              <a:extLst>
                <a:ext uri="{FF2B5EF4-FFF2-40B4-BE49-F238E27FC236}">
                  <a16:creationId xmlns:a16="http://schemas.microsoft.com/office/drawing/2014/main" id="{91DDA450-5DEB-4A60-8E97-321316B07F2C}"/>
                </a:ext>
              </a:extLst>
            </p:cNvPr>
            <p:cNvCxnSpPr/>
            <p:nvPr/>
          </p:nvCxnSpPr>
          <p:spPr>
            <a:xfrm flipV="1">
              <a:off x="1951927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79">
              <a:extLst>
                <a:ext uri="{FF2B5EF4-FFF2-40B4-BE49-F238E27FC236}">
                  <a16:creationId xmlns:a16="http://schemas.microsoft.com/office/drawing/2014/main" id="{DDEDD87A-0E5E-4665-A4C0-58272ECAC590}"/>
                </a:ext>
              </a:extLst>
            </p:cNvPr>
            <p:cNvCxnSpPr/>
            <p:nvPr/>
          </p:nvCxnSpPr>
          <p:spPr>
            <a:xfrm>
              <a:off x="2339978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81">
              <a:extLst>
                <a:ext uri="{FF2B5EF4-FFF2-40B4-BE49-F238E27FC236}">
                  <a16:creationId xmlns:a16="http://schemas.microsoft.com/office/drawing/2014/main" id="{1794041D-1512-4F7B-BAB0-FC0C54EC34BF}"/>
                </a:ext>
              </a:extLst>
            </p:cNvPr>
            <p:cNvCxnSpPr/>
            <p:nvPr/>
          </p:nvCxnSpPr>
          <p:spPr>
            <a:xfrm flipV="1">
              <a:off x="2845436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꺾인 연결선 82">
              <a:extLst>
                <a:ext uri="{FF2B5EF4-FFF2-40B4-BE49-F238E27FC236}">
                  <a16:creationId xmlns:a16="http://schemas.microsoft.com/office/drawing/2014/main" id="{BD477477-9EB4-4A6D-844D-6DB7543F3FE3}"/>
                </a:ext>
              </a:extLst>
            </p:cNvPr>
            <p:cNvCxnSpPr/>
            <p:nvPr/>
          </p:nvCxnSpPr>
          <p:spPr>
            <a:xfrm>
              <a:off x="3233487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84">
              <a:extLst>
                <a:ext uri="{FF2B5EF4-FFF2-40B4-BE49-F238E27FC236}">
                  <a16:creationId xmlns:a16="http://schemas.microsoft.com/office/drawing/2014/main" id="{BC92E246-97D7-416C-810E-B1297A21EC4E}"/>
                </a:ext>
              </a:extLst>
            </p:cNvPr>
            <p:cNvCxnSpPr/>
            <p:nvPr/>
          </p:nvCxnSpPr>
          <p:spPr>
            <a:xfrm flipV="1">
              <a:off x="3738945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 85">
              <a:extLst>
                <a:ext uri="{FF2B5EF4-FFF2-40B4-BE49-F238E27FC236}">
                  <a16:creationId xmlns:a16="http://schemas.microsoft.com/office/drawing/2014/main" id="{971F0408-95A2-40AC-92E9-EE0DD0940535}"/>
                </a:ext>
              </a:extLst>
            </p:cNvPr>
            <p:cNvCxnSpPr/>
            <p:nvPr/>
          </p:nvCxnSpPr>
          <p:spPr>
            <a:xfrm>
              <a:off x="4126996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꺾인 연결선 156">
              <a:extLst>
                <a:ext uri="{FF2B5EF4-FFF2-40B4-BE49-F238E27FC236}">
                  <a16:creationId xmlns:a16="http://schemas.microsoft.com/office/drawing/2014/main" id="{830A8B77-0127-47F0-A57B-597FDF26C6CE}"/>
                </a:ext>
              </a:extLst>
            </p:cNvPr>
            <p:cNvCxnSpPr/>
            <p:nvPr/>
          </p:nvCxnSpPr>
          <p:spPr>
            <a:xfrm flipV="1">
              <a:off x="4633606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꺾인 연결선 157">
              <a:extLst>
                <a:ext uri="{FF2B5EF4-FFF2-40B4-BE49-F238E27FC236}">
                  <a16:creationId xmlns:a16="http://schemas.microsoft.com/office/drawing/2014/main" id="{BC0BB201-AA6F-40BD-AD7C-1F97C829EEAA}"/>
                </a:ext>
              </a:extLst>
            </p:cNvPr>
            <p:cNvCxnSpPr/>
            <p:nvPr/>
          </p:nvCxnSpPr>
          <p:spPr>
            <a:xfrm>
              <a:off x="5021657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 159">
              <a:extLst>
                <a:ext uri="{FF2B5EF4-FFF2-40B4-BE49-F238E27FC236}">
                  <a16:creationId xmlns:a16="http://schemas.microsoft.com/office/drawing/2014/main" id="{EDB205A1-7170-4760-BC06-DF3DEA084B5D}"/>
                </a:ext>
              </a:extLst>
            </p:cNvPr>
            <p:cNvCxnSpPr/>
            <p:nvPr/>
          </p:nvCxnSpPr>
          <p:spPr>
            <a:xfrm flipV="1">
              <a:off x="5527115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꺾인 연결선 160">
              <a:extLst>
                <a:ext uri="{FF2B5EF4-FFF2-40B4-BE49-F238E27FC236}">
                  <a16:creationId xmlns:a16="http://schemas.microsoft.com/office/drawing/2014/main" id="{60D370DF-7D11-4744-B2F2-44291DBE5001}"/>
                </a:ext>
              </a:extLst>
            </p:cNvPr>
            <p:cNvCxnSpPr/>
            <p:nvPr/>
          </p:nvCxnSpPr>
          <p:spPr>
            <a:xfrm>
              <a:off x="5915166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162">
              <a:extLst>
                <a:ext uri="{FF2B5EF4-FFF2-40B4-BE49-F238E27FC236}">
                  <a16:creationId xmlns:a16="http://schemas.microsoft.com/office/drawing/2014/main" id="{09882564-1FA3-4582-9D00-C0248C0D2337}"/>
                </a:ext>
              </a:extLst>
            </p:cNvPr>
            <p:cNvCxnSpPr/>
            <p:nvPr/>
          </p:nvCxnSpPr>
          <p:spPr>
            <a:xfrm flipV="1">
              <a:off x="6420624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 163">
              <a:extLst>
                <a:ext uri="{FF2B5EF4-FFF2-40B4-BE49-F238E27FC236}">
                  <a16:creationId xmlns:a16="http://schemas.microsoft.com/office/drawing/2014/main" id="{A2001E74-328C-4F25-A3B3-267BB6C9EE20}"/>
                </a:ext>
              </a:extLst>
            </p:cNvPr>
            <p:cNvCxnSpPr/>
            <p:nvPr/>
          </p:nvCxnSpPr>
          <p:spPr>
            <a:xfrm>
              <a:off x="6808675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꺾인 연결선 165">
              <a:extLst>
                <a:ext uri="{FF2B5EF4-FFF2-40B4-BE49-F238E27FC236}">
                  <a16:creationId xmlns:a16="http://schemas.microsoft.com/office/drawing/2014/main" id="{BAB15DD0-5634-4606-9C54-3A23D39048D1}"/>
                </a:ext>
              </a:extLst>
            </p:cNvPr>
            <p:cNvCxnSpPr/>
            <p:nvPr/>
          </p:nvCxnSpPr>
          <p:spPr>
            <a:xfrm flipV="1">
              <a:off x="7314133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 166">
              <a:extLst>
                <a:ext uri="{FF2B5EF4-FFF2-40B4-BE49-F238E27FC236}">
                  <a16:creationId xmlns:a16="http://schemas.microsoft.com/office/drawing/2014/main" id="{DA7D29CA-1BAF-4619-9DCE-1BF816E7A508}"/>
                </a:ext>
              </a:extLst>
            </p:cNvPr>
            <p:cNvCxnSpPr/>
            <p:nvPr/>
          </p:nvCxnSpPr>
          <p:spPr>
            <a:xfrm>
              <a:off x="7702184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CFF93F6-B162-4AC2-BC16-7AB394206E19}"/>
              </a:ext>
            </a:extLst>
          </p:cNvPr>
          <p:cNvCxnSpPr/>
          <p:nvPr/>
        </p:nvCxnSpPr>
        <p:spPr bwMode="auto">
          <a:xfrm>
            <a:off x="7506632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A6C4FD65-1494-471B-A85C-124A92A4D68B}"/>
              </a:ext>
            </a:extLst>
          </p:cNvPr>
          <p:cNvCxnSpPr/>
          <p:nvPr/>
        </p:nvCxnSpPr>
        <p:spPr bwMode="auto">
          <a:xfrm>
            <a:off x="8354356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31ACCE7-D251-42C9-A18C-E6BCEFE0AE76}"/>
              </a:ext>
            </a:extLst>
          </p:cNvPr>
          <p:cNvCxnSpPr/>
          <p:nvPr/>
        </p:nvCxnSpPr>
        <p:spPr bwMode="auto">
          <a:xfrm>
            <a:off x="4963452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BE7712F-B9D9-4B3B-B0C1-0B03B996F946}"/>
              </a:ext>
            </a:extLst>
          </p:cNvPr>
          <p:cNvGrpSpPr/>
          <p:nvPr/>
        </p:nvGrpSpPr>
        <p:grpSpPr>
          <a:xfrm>
            <a:off x="1419200" y="4046554"/>
            <a:ext cx="6935158" cy="406721"/>
            <a:chOff x="1058418" y="4416057"/>
            <a:chExt cx="7309701" cy="428687"/>
          </a:xfrm>
        </p:grpSpPr>
        <p:cxnSp>
          <p:nvCxnSpPr>
            <p:cNvPr id="113" name="꺾인 연결선 54">
              <a:extLst>
                <a:ext uri="{FF2B5EF4-FFF2-40B4-BE49-F238E27FC236}">
                  <a16:creationId xmlns:a16="http://schemas.microsoft.com/office/drawing/2014/main" id="{674ECB37-DDFE-4E99-9792-64A4512EA990}"/>
                </a:ext>
              </a:extLst>
            </p:cNvPr>
            <p:cNvCxnSpPr/>
            <p:nvPr/>
          </p:nvCxnSpPr>
          <p:spPr>
            <a:xfrm flipV="1">
              <a:off x="1058418" y="4420754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꺾인 연결선 55">
              <a:extLst>
                <a:ext uri="{FF2B5EF4-FFF2-40B4-BE49-F238E27FC236}">
                  <a16:creationId xmlns:a16="http://schemas.microsoft.com/office/drawing/2014/main" id="{880BA8C8-7291-4E53-AC20-EC26A172F8E4}"/>
                </a:ext>
              </a:extLst>
            </p:cNvPr>
            <p:cNvCxnSpPr/>
            <p:nvPr/>
          </p:nvCxnSpPr>
          <p:spPr>
            <a:xfrm>
              <a:off x="1446469" y="4420754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꺾인 연결선 87">
              <a:extLst>
                <a:ext uri="{FF2B5EF4-FFF2-40B4-BE49-F238E27FC236}">
                  <a16:creationId xmlns:a16="http://schemas.microsoft.com/office/drawing/2014/main" id="{D496A4F0-612B-47F8-A30F-E5850CC3A262}"/>
                </a:ext>
              </a:extLst>
            </p:cNvPr>
            <p:cNvCxnSpPr/>
            <p:nvPr/>
          </p:nvCxnSpPr>
          <p:spPr>
            <a:xfrm flipV="1">
              <a:off x="1951927" y="4419188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 88">
              <a:extLst>
                <a:ext uri="{FF2B5EF4-FFF2-40B4-BE49-F238E27FC236}">
                  <a16:creationId xmlns:a16="http://schemas.microsoft.com/office/drawing/2014/main" id="{69ED170F-B8E7-456E-870A-977AF9B72951}"/>
                </a:ext>
              </a:extLst>
            </p:cNvPr>
            <p:cNvCxnSpPr/>
            <p:nvPr/>
          </p:nvCxnSpPr>
          <p:spPr>
            <a:xfrm>
              <a:off x="2339978" y="4419188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꺾인 연결선 90">
              <a:extLst>
                <a:ext uri="{FF2B5EF4-FFF2-40B4-BE49-F238E27FC236}">
                  <a16:creationId xmlns:a16="http://schemas.microsoft.com/office/drawing/2014/main" id="{9B180A42-8100-4F08-B92F-37E2803543BA}"/>
                </a:ext>
              </a:extLst>
            </p:cNvPr>
            <p:cNvCxnSpPr/>
            <p:nvPr/>
          </p:nvCxnSpPr>
          <p:spPr>
            <a:xfrm flipV="1">
              <a:off x="2845436" y="4417623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꺾인 연결선 91">
              <a:extLst>
                <a:ext uri="{FF2B5EF4-FFF2-40B4-BE49-F238E27FC236}">
                  <a16:creationId xmlns:a16="http://schemas.microsoft.com/office/drawing/2014/main" id="{17A2808D-E51E-4C56-9391-606D5DBE2929}"/>
                </a:ext>
              </a:extLst>
            </p:cNvPr>
            <p:cNvCxnSpPr/>
            <p:nvPr/>
          </p:nvCxnSpPr>
          <p:spPr>
            <a:xfrm>
              <a:off x="3233487" y="4417623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93">
              <a:extLst>
                <a:ext uri="{FF2B5EF4-FFF2-40B4-BE49-F238E27FC236}">
                  <a16:creationId xmlns:a16="http://schemas.microsoft.com/office/drawing/2014/main" id="{E2028BFE-E4C3-4A35-8C8B-96552F16156D}"/>
                </a:ext>
              </a:extLst>
            </p:cNvPr>
            <p:cNvCxnSpPr/>
            <p:nvPr/>
          </p:nvCxnSpPr>
          <p:spPr>
            <a:xfrm flipV="1">
              <a:off x="3738945" y="4416057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94">
              <a:extLst>
                <a:ext uri="{FF2B5EF4-FFF2-40B4-BE49-F238E27FC236}">
                  <a16:creationId xmlns:a16="http://schemas.microsoft.com/office/drawing/2014/main" id="{0930CA6E-2521-4CF6-B41D-E361E3366750}"/>
                </a:ext>
              </a:extLst>
            </p:cNvPr>
            <p:cNvCxnSpPr/>
            <p:nvPr/>
          </p:nvCxnSpPr>
          <p:spPr>
            <a:xfrm>
              <a:off x="4126996" y="4416057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72">
              <a:extLst>
                <a:ext uri="{FF2B5EF4-FFF2-40B4-BE49-F238E27FC236}">
                  <a16:creationId xmlns:a16="http://schemas.microsoft.com/office/drawing/2014/main" id="{61382968-8883-45F3-8AA9-0795D79BDE68}"/>
                </a:ext>
              </a:extLst>
            </p:cNvPr>
            <p:cNvCxnSpPr/>
            <p:nvPr/>
          </p:nvCxnSpPr>
          <p:spPr>
            <a:xfrm flipV="1">
              <a:off x="4633606" y="4420754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73">
              <a:extLst>
                <a:ext uri="{FF2B5EF4-FFF2-40B4-BE49-F238E27FC236}">
                  <a16:creationId xmlns:a16="http://schemas.microsoft.com/office/drawing/2014/main" id="{4ED7C5C0-05B9-4617-8B92-D57A4DD442A7}"/>
                </a:ext>
              </a:extLst>
            </p:cNvPr>
            <p:cNvCxnSpPr/>
            <p:nvPr/>
          </p:nvCxnSpPr>
          <p:spPr>
            <a:xfrm>
              <a:off x="5021657" y="4420754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75">
              <a:extLst>
                <a:ext uri="{FF2B5EF4-FFF2-40B4-BE49-F238E27FC236}">
                  <a16:creationId xmlns:a16="http://schemas.microsoft.com/office/drawing/2014/main" id="{D8B62534-570C-4F77-84D6-760F2E756EBA}"/>
                </a:ext>
              </a:extLst>
            </p:cNvPr>
            <p:cNvCxnSpPr/>
            <p:nvPr/>
          </p:nvCxnSpPr>
          <p:spPr>
            <a:xfrm flipV="1">
              <a:off x="5527115" y="4419188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76">
              <a:extLst>
                <a:ext uri="{FF2B5EF4-FFF2-40B4-BE49-F238E27FC236}">
                  <a16:creationId xmlns:a16="http://schemas.microsoft.com/office/drawing/2014/main" id="{91FC190E-A8BA-4F6B-B6B2-2F5693F69BF0}"/>
                </a:ext>
              </a:extLst>
            </p:cNvPr>
            <p:cNvCxnSpPr/>
            <p:nvPr/>
          </p:nvCxnSpPr>
          <p:spPr>
            <a:xfrm>
              <a:off x="5915166" y="4419188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77">
              <a:extLst>
                <a:ext uri="{FF2B5EF4-FFF2-40B4-BE49-F238E27FC236}">
                  <a16:creationId xmlns:a16="http://schemas.microsoft.com/office/drawing/2014/main" id="{B4511109-5AF2-460D-AA50-77D9014988E2}"/>
                </a:ext>
              </a:extLst>
            </p:cNvPr>
            <p:cNvCxnSpPr/>
            <p:nvPr/>
          </p:nvCxnSpPr>
          <p:spPr>
            <a:xfrm flipV="1">
              <a:off x="6420624" y="4417623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78">
              <a:extLst>
                <a:ext uri="{FF2B5EF4-FFF2-40B4-BE49-F238E27FC236}">
                  <a16:creationId xmlns:a16="http://schemas.microsoft.com/office/drawing/2014/main" id="{3359510E-C151-4548-90FE-973A270B97A6}"/>
                </a:ext>
              </a:extLst>
            </p:cNvPr>
            <p:cNvCxnSpPr/>
            <p:nvPr/>
          </p:nvCxnSpPr>
          <p:spPr>
            <a:xfrm>
              <a:off x="6808675" y="4417623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 179">
              <a:extLst>
                <a:ext uri="{FF2B5EF4-FFF2-40B4-BE49-F238E27FC236}">
                  <a16:creationId xmlns:a16="http://schemas.microsoft.com/office/drawing/2014/main" id="{1371D9B4-C358-425F-8730-0DAF06604BEC}"/>
                </a:ext>
              </a:extLst>
            </p:cNvPr>
            <p:cNvCxnSpPr/>
            <p:nvPr/>
          </p:nvCxnSpPr>
          <p:spPr>
            <a:xfrm flipV="1">
              <a:off x="7314133" y="4416057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꺾인 연결선 180">
              <a:extLst>
                <a:ext uri="{FF2B5EF4-FFF2-40B4-BE49-F238E27FC236}">
                  <a16:creationId xmlns:a16="http://schemas.microsoft.com/office/drawing/2014/main" id="{8CD28309-5319-41B2-9900-3947246538BD}"/>
                </a:ext>
              </a:extLst>
            </p:cNvPr>
            <p:cNvCxnSpPr/>
            <p:nvPr/>
          </p:nvCxnSpPr>
          <p:spPr>
            <a:xfrm>
              <a:off x="7702184" y="4416057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3C5113B5-8FD9-4FEA-BC33-B9E85748608C}"/>
              </a:ext>
            </a:extLst>
          </p:cNvPr>
          <p:cNvCxnSpPr/>
          <p:nvPr/>
        </p:nvCxnSpPr>
        <p:spPr bwMode="auto">
          <a:xfrm>
            <a:off x="5811763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B3082B4-9F29-4F0B-84AD-6B3CC75F2F7A}"/>
              </a:ext>
            </a:extLst>
          </p:cNvPr>
          <p:cNvCxnSpPr/>
          <p:nvPr/>
        </p:nvCxnSpPr>
        <p:spPr bwMode="auto">
          <a:xfrm>
            <a:off x="6660075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C74A83D-7277-4ED4-85ED-E34EC8F3CD83}"/>
              </a:ext>
            </a:extLst>
          </p:cNvPr>
          <p:cNvCxnSpPr/>
          <p:nvPr/>
        </p:nvCxnSpPr>
        <p:spPr bwMode="auto">
          <a:xfrm>
            <a:off x="7508386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6461AD23-7AC7-4D97-B763-B7ECE3AADCF0}"/>
              </a:ext>
            </a:extLst>
          </p:cNvPr>
          <p:cNvCxnSpPr/>
          <p:nvPr/>
        </p:nvCxnSpPr>
        <p:spPr bwMode="auto">
          <a:xfrm>
            <a:off x="8356697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꺾인 연결선 188">
            <a:extLst>
              <a:ext uri="{FF2B5EF4-FFF2-40B4-BE49-F238E27FC236}">
                <a16:creationId xmlns:a16="http://schemas.microsoft.com/office/drawing/2014/main" id="{C2B2CF80-9890-4B2F-89FF-985BB11FDC3E}"/>
              </a:ext>
            </a:extLst>
          </p:cNvPr>
          <p:cNvCxnSpPr/>
          <p:nvPr/>
        </p:nvCxnSpPr>
        <p:spPr>
          <a:xfrm flipV="1">
            <a:off x="4811199" y="5198544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941D4A7-333F-4F4D-AA7B-B711AAB610FB}"/>
              </a:ext>
            </a:extLst>
          </p:cNvPr>
          <p:cNvGrpSpPr/>
          <p:nvPr/>
        </p:nvGrpSpPr>
        <p:grpSpPr>
          <a:xfrm>
            <a:off x="1419202" y="4829959"/>
            <a:ext cx="6935156" cy="2"/>
            <a:chOff x="1058420" y="5241772"/>
            <a:chExt cx="7309699" cy="2"/>
          </a:xfrm>
        </p:grpSpPr>
        <p:cxnSp>
          <p:nvCxnSpPr>
            <p:cNvPr id="135" name="꺾인 연결선 74">
              <a:extLst>
                <a:ext uri="{FF2B5EF4-FFF2-40B4-BE49-F238E27FC236}">
                  <a16:creationId xmlns:a16="http://schemas.microsoft.com/office/drawing/2014/main" id="{96BC87E8-3745-4EDD-9281-BA2A4EAD57F7}"/>
                </a:ext>
              </a:extLst>
            </p:cNvPr>
            <p:cNvCxnSpPr/>
            <p:nvPr/>
          </p:nvCxnSpPr>
          <p:spPr>
            <a:xfrm flipV="1">
              <a:off x="1058420" y="5241772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꺾인 연결선 189">
              <a:extLst>
                <a:ext uri="{FF2B5EF4-FFF2-40B4-BE49-F238E27FC236}">
                  <a16:creationId xmlns:a16="http://schemas.microsoft.com/office/drawing/2014/main" id="{B6E09D24-6316-4479-87C4-1FB195406610}"/>
                </a:ext>
              </a:extLst>
            </p:cNvPr>
            <p:cNvCxnSpPr/>
            <p:nvPr/>
          </p:nvCxnSpPr>
          <p:spPr>
            <a:xfrm flipV="1">
              <a:off x="4633608" y="5241772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4496AB6-070A-49AA-9B1A-2507ED041DB4}"/>
              </a:ext>
            </a:extLst>
          </p:cNvPr>
          <p:cNvCxnSpPr/>
          <p:nvPr/>
        </p:nvCxnSpPr>
        <p:spPr bwMode="auto">
          <a:xfrm>
            <a:off x="4963452" y="4702814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B5B44809-5C79-4D94-8F14-9029EB16FDC3}"/>
              </a:ext>
            </a:extLst>
          </p:cNvPr>
          <p:cNvCxnSpPr/>
          <p:nvPr/>
        </p:nvCxnSpPr>
        <p:spPr bwMode="auto">
          <a:xfrm>
            <a:off x="5811179" y="4696373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DB3FA439-DB9A-4251-919B-817D3D62C505}"/>
              </a:ext>
            </a:extLst>
          </p:cNvPr>
          <p:cNvCxnSpPr/>
          <p:nvPr/>
        </p:nvCxnSpPr>
        <p:spPr bwMode="auto">
          <a:xfrm>
            <a:off x="6658905" y="4689932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9C8B863E-6316-4C54-A26F-A2BF3F6E2816}"/>
              </a:ext>
            </a:extLst>
          </p:cNvPr>
          <p:cNvCxnSpPr/>
          <p:nvPr/>
        </p:nvCxnSpPr>
        <p:spPr bwMode="auto">
          <a:xfrm>
            <a:off x="7506632" y="4683491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C95970B7-8929-4FD1-83EB-72161B8D167C}"/>
              </a:ext>
            </a:extLst>
          </p:cNvPr>
          <p:cNvCxnSpPr/>
          <p:nvPr/>
        </p:nvCxnSpPr>
        <p:spPr bwMode="auto">
          <a:xfrm>
            <a:off x="8354358" y="4677050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EDA47A27-C67E-4CBE-B3C0-361D7016DD74}"/>
              </a:ext>
            </a:extLst>
          </p:cNvPr>
          <p:cNvSpPr txBox="1"/>
          <p:nvPr/>
        </p:nvSpPr>
        <p:spPr>
          <a:xfrm>
            <a:off x="4276281" y="5716115"/>
            <a:ext cx="459942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dirty="0"/>
              <a:t>250</a:t>
            </a:r>
          </a:p>
          <a:p>
            <a:pPr algn="ctr"/>
            <a:r>
              <a:rPr lang="en-US" altLang="ko-KR" sz="759" dirty="0" err="1"/>
              <a:t>msec</a:t>
            </a:r>
            <a:endParaRPr lang="ko-KR" altLang="en-US" sz="759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6C5091A-467F-4CBC-94B7-98CE4298DDC5}"/>
              </a:ext>
            </a:extLst>
          </p:cNvPr>
          <p:cNvSpPr txBox="1"/>
          <p:nvPr/>
        </p:nvSpPr>
        <p:spPr>
          <a:xfrm>
            <a:off x="3775455" y="5712314"/>
            <a:ext cx="459942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dirty="0"/>
              <a:t>750</a:t>
            </a:r>
          </a:p>
          <a:p>
            <a:pPr algn="ctr"/>
            <a:r>
              <a:rPr lang="en-US" altLang="ko-KR" sz="759" dirty="0" err="1"/>
              <a:t>msec</a:t>
            </a:r>
            <a:endParaRPr lang="ko-KR" altLang="en-US" sz="759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DA7A18-81E5-4CB1-8C8B-AF99AA3E0EDB}"/>
              </a:ext>
            </a:extLst>
          </p:cNvPr>
          <p:cNvSpPr txBox="1"/>
          <p:nvPr/>
        </p:nvSpPr>
        <p:spPr>
          <a:xfrm>
            <a:off x="3137654" y="5935411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EE2DE0C-99A0-4C1F-9D00-2E8E04C4983A}"/>
              </a:ext>
            </a:extLst>
          </p:cNvPr>
          <p:cNvSpPr txBox="1"/>
          <p:nvPr/>
        </p:nvSpPr>
        <p:spPr>
          <a:xfrm>
            <a:off x="3137654" y="5547156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B990A14C-9A24-40CE-BFCF-A7B94E233515}"/>
              </a:ext>
            </a:extLst>
          </p:cNvPr>
          <p:cNvGrpSpPr/>
          <p:nvPr/>
        </p:nvGrpSpPr>
        <p:grpSpPr>
          <a:xfrm>
            <a:off x="3452532" y="5470197"/>
            <a:ext cx="3149530" cy="695664"/>
            <a:chOff x="6171503" y="3611839"/>
            <a:chExt cx="2841004" cy="733234"/>
          </a:xfrm>
        </p:grpSpPr>
        <p:cxnSp>
          <p:nvCxnSpPr>
            <p:cNvPr id="147" name="꺾인 연결선 220">
              <a:extLst>
                <a:ext uri="{FF2B5EF4-FFF2-40B4-BE49-F238E27FC236}">
                  <a16:creationId xmlns:a16="http://schemas.microsoft.com/office/drawing/2014/main" id="{DEF87A0E-7D05-4BCE-9037-48C571C569AA}"/>
                </a:ext>
              </a:extLst>
            </p:cNvPr>
            <p:cNvCxnSpPr/>
            <p:nvPr/>
          </p:nvCxnSpPr>
          <p:spPr>
            <a:xfrm flipV="1">
              <a:off x="6171503" y="3789040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221">
              <a:extLst>
                <a:ext uri="{FF2B5EF4-FFF2-40B4-BE49-F238E27FC236}">
                  <a16:creationId xmlns:a16="http://schemas.microsoft.com/office/drawing/2014/main" id="{3AF55B5E-09BB-44EE-94BB-E106E402BCD0}"/>
                </a:ext>
              </a:extLst>
            </p:cNvPr>
            <p:cNvCxnSpPr/>
            <p:nvPr/>
          </p:nvCxnSpPr>
          <p:spPr>
            <a:xfrm>
              <a:off x="6559554" y="3789040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222">
              <a:extLst>
                <a:ext uri="{FF2B5EF4-FFF2-40B4-BE49-F238E27FC236}">
                  <a16:creationId xmlns:a16="http://schemas.microsoft.com/office/drawing/2014/main" id="{50C5C0B7-CCC8-4824-A628-ADEECB3583AF}"/>
                </a:ext>
              </a:extLst>
            </p:cNvPr>
            <p:cNvCxnSpPr/>
            <p:nvPr/>
          </p:nvCxnSpPr>
          <p:spPr>
            <a:xfrm flipV="1">
              <a:off x="7065012" y="3787475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223">
              <a:extLst>
                <a:ext uri="{FF2B5EF4-FFF2-40B4-BE49-F238E27FC236}">
                  <a16:creationId xmlns:a16="http://schemas.microsoft.com/office/drawing/2014/main" id="{6DBDEF35-08EE-466B-AB3A-2CBA89B0EBC1}"/>
                </a:ext>
              </a:extLst>
            </p:cNvPr>
            <p:cNvCxnSpPr/>
            <p:nvPr/>
          </p:nvCxnSpPr>
          <p:spPr>
            <a:xfrm>
              <a:off x="7453063" y="3787475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224">
              <a:extLst>
                <a:ext uri="{FF2B5EF4-FFF2-40B4-BE49-F238E27FC236}">
                  <a16:creationId xmlns:a16="http://schemas.microsoft.com/office/drawing/2014/main" id="{CBA41ABF-C6EB-490B-B232-859B46300B6C}"/>
                </a:ext>
              </a:extLst>
            </p:cNvPr>
            <p:cNvCxnSpPr/>
            <p:nvPr/>
          </p:nvCxnSpPr>
          <p:spPr>
            <a:xfrm flipV="1">
              <a:off x="7958521" y="3785909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꺾인 연결선 225">
              <a:extLst>
                <a:ext uri="{FF2B5EF4-FFF2-40B4-BE49-F238E27FC236}">
                  <a16:creationId xmlns:a16="http://schemas.microsoft.com/office/drawing/2014/main" id="{B84F0B52-AC7F-4F6A-B98A-91A2FA9008C5}"/>
                </a:ext>
              </a:extLst>
            </p:cNvPr>
            <p:cNvCxnSpPr/>
            <p:nvPr/>
          </p:nvCxnSpPr>
          <p:spPr>
            <a:xfrm>
              <a:off x="8346572" y="3785909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BC5DCB37-7091-468B-BF93-552D3294DB85}"/>
                </a:ext>
              </a:extLst>
            </p:cNvPr>
            <p:cNvCxnSpPr/>
            <p:nvPr/>
          </p:nvCxnSpPr>
          <p:spPr bwMode="auto">
            <a:xfrm>
              <a:off x="6330828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1739914-BE08-46A6-9D42-585D93DB9695}"/>
                </a:ext>
              </a:extLst>
            </p:cNvPr>
            <p:cNvCxnSpPr/>
            <p:nvPr/>
          </p:nvCxnSpPr>
          <p:spPr bwMode="auto">
            <a:xfrm>
              <a:off x="7225489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39CC01FE-8C0B-4D23-9CD1-214E4C18F4D3}"/>
                </a:ext>
              </a:extLst>
            </p:cNvPr>
            <p:cNvCxnSpPr/>
            <p:nvPr/>
          </p:nvCxnSpPr>
          <p:spPr bwMode="auto">
            <a:xfrm>
              <a:off x="8118998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FA2084D5-5F40-43E3-848E-2417555AB3DA}"/>
                </a:ext>
              </a:extLst>
            </p:cNvPr>
            <p:cNvCxnSpPr/>
            <p:nvPr/>
          </p:nvCxnSpPr>
          <p:spPr bwMode="auto">
            <a:xfrm>
              <a:off x="9012507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2E73FA2-C2F3-42BB-936D-50FF49950E8B}"/>
              </a:ext>
            </a:extLst>
          </p:cNvPr>
          <p:cNvSpPr txBox="1"/>
          <p:nvPr/>
        </p:nvSpPr>
        <p:spPr>
          <a:xfrm>
            <a:off x="3711283" y="5409354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0070C0"/>
                </a:solidFill>
              </a:rPr>
              <a:t>75% 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>
                <a:solidFill>
                  <a:srgbClr val="0070C0"/>
                </a:solidFill>
              </a:rPr>
              <a:t>(</a:t>
            </a:r>
            <a:r>
              <a:rPr lang="en-US" altLang="ko-KR" sz="759" i="1" dirty="0">
                <a:solidFill>
                  <a:srgbClr val="0070C0"/>
                </a:solidFill>
              </a:rPr>
              <a:t>pin</a:t>
            </a:r>
            <a:r>
              <a:rPr lang="en-US" altLang="ko-KR" sz="759" b="1" dirty="0">
                <a:solidFill>
                  <a:srgbClr val="0070C0"/>
                </a:solidFill>
              </a:rPr>
              <a:t>, 191)</a:t>
            </a:r>
            <a:endParaRPr lang="ko-KR" altLang="en-US" sz="759" b="1" dirty="0">
              <a:solidFill>
                <a:srgbClr val="0070C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DB4F90A-7D8F-42CF-956E-1C2352C7DAA5}"/>
              </a:ext>
            </a:extLst>
          </p:cNvPr>
          <p:cNvSpPr txBox="1"/>
          <p:nvPr/>
        </p:nvSpPr>
        <p:spPr>
          <a:xfrm>
            <a:off x="2641053" y="5709611"/>
            <a:ext cx="527939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49" b="1" dirty="0">
                <a:solidFill>
                  <a:srgbClr val="0070C0"/>
                </a:solidFill>
              </a:rPr>
              <a:t>(</a:t>
            </a:r>
            <a:r>
              <a:rPr lang="ko-KR" altLang="en-US" sz="949" b="1" dirty="0">
                <a:solidFill>
                  <a:srgbClr val="0070C0"/>
                </a:solidFill>
              </a:rPr>
              <a:t>예시</a:t>
            </a:r>
            <a:r>
              <a:rPr lang="en-US" altLang="ko-KR" sz="949" b="1" dirty="0">
                <a:solidFill>
                  <a:srgbClr val="0070C0"/>
                </a:solidFill>
              </a:rPr>
              <a:t>)</a:t>
            </a:r>
            <a:endParaRPr lang="ko-KR" altLang="en-US" sz="949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6205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5A9BCF-B128-4E67-B136-2A28C3E6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9E583B-079D-4AA0-B1F5-87E818B0B022}"/>
              </a:ext>
            </a:extLst>
          </p:cNvPr>
          <p:cNvSpPr/>
          <p:nvPr/>
        </p:nvSpPr>
        <p:spPr>
          <a:xfrm>
            <a:off x="4884682" y="4522094"/>
            <a:ext cx="314264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4196FF-1F32-4DE4-B1FD-67D650AA9842}"/>
              </a:ext>
            </a:extLst>
          </p:cNvPr>
          <p:cNvSpPr/>
          <p:nvPr/>
        </p:nvSpPr>
        <p:spPr>
          <a:xfrm>
            <a:off x="2083628" y="4667391"/>
            <a:ext cx="314264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7296933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40014-44CE-4A08-9E98-678F0E901CDB}"/>
              </a:ext>
            </a:extLst>
          </p:cNvPr>
          <p:cNvSpPr txBox="1"/>
          <p:nvPr/>
        </p:nvSpPr>
        <p:spPr bwMode="auto">
          <a:xfrm>
            <a:off x="34078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30550-D5E3-441A-A3CD-FC6AF2F6E2BB}"/>
              </a:ext>
            </a:extLst>
          </p:cNvPr>
          <p:cNvSpPr/>
          <p:nvPr/>
        </p:nvSpPr>
        <p:spPr>
          <a:xfrm>
            <a:off x="5567866" y="1815199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21DE9-55BD-4E6A-81C6-E7E624697BE1}"/>
              </a:ext>
            </a:extLst>
          </p:cNvPr>
          <p:cNvSpPr/>
          <p:nvPr/>
        </p:nvSpPr>
        <p:spPr>
          <a:xfrm>
            <a:off x="256023" y="2090352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06507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  <a:p>
            <a:r>
              <a:rPr lang="ko-KR" altLang="en-US" sz="1600" b="1">
                <a:latin typeface="+mn-ea"/>
              </a:rPr>
              <a:t>파이썬 기본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92546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컴퓨터의 구조 </a:t>
            </a:r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폰 노이만 아키텍처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9BB59C6-54AB-4E5E-95D5-7A6DDF06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830" y="1983670"/>
            <a:ext cx="3816424" cy="336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폰 노이만 아키텍처에서는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사용자가 컴퓨터에 값을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입력하거나 프로그램을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실행할 경우 그 정보를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먼저 메모리에 저장시키고</a:t>
            </a:r>
          </a:p>
          <a:p>
            <a:pPr marR="0">
              <a:lnSpc>
                <a:spcPct val="150000"/>
              </a:lnSpc>
            </a:pPr>
            <a:r>
              <a:rPr lang="en-US" altLang="ko-KR" b="1">
                <a:latin typeface="맑은 고딕" panose="020B0503020000020004" pitchFamily="50" charset="-127"/>
              </a:rPr>
              <a:t>CPU</a:t>
            </a:r>
            <a:r>
              <a:rPr lang="ko-KR" altLang="en-US" b="1">
                <a:latin typeface="맑은 고딕" panose="020B0503020000020004" pitchFamily="50" charset="-127"/>
              </a:rPr>
              <a:t>가 순차적으로 그 정보를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해석하고 계산하여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사용자에게 결과값 전달</a:t>
            </a:r>
            <a:endParaRPr lang="en-US" altLang="ko-KR" b="1">
              <a:latin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F234F79-20BA-4AE8-B3F6-6EC178C3B4E6}"/>
              </a:ext>
            </a:extLst>
          </p:cNvPr>
          <p:cNvGrpSpPr/>
          <p:nvPr/>
        </p:nvGrpSpPr>
        <p:grpSpPr>
          <a:xfrm>
            <a:off x="1424608" y="2098983"/>
            <a:ext cx="3624176" cy="3152183"/>
            <a:chOff x="1424608" y="2098983"/>
            <a:chExt cx="3624176" cy="31521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4845353-4A92-4993-B287-0136AFF24D8F}"/>
                </a:ext>
              </a:extLst>
            </p:cNvPr>
            <p:cNvSpPr/>
            <p:nvPr/>
          </p:nvSpPr>
          <p:spPr>
            <a:xfrm>
              <a:off x="1424608" y="2098983"/>
              <a:ext cx="3348372" cy="54006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메모리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6E3F66-A421-4FAB-B4FC-0B2CA3A2D61C}"/>
                </a:ext>
              </a:extLst>
            </p:cNvPr>
            <p:cNvSpPr/>
            <p:nvPr/>
          </p:nvSpPr>
          <p:spPr>
            <a:xfrm>
              <a:off x="1424608" y="2888940"/>
              <a:ext cx="1476164" cy="155224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제어</a:t>
              </a:r>
              <a:endParaRPr lang="en-US" altLang="ko-KR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장치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32E785A-2129-4B88-A557-9ED5FFF53B35}"/>
                </a:ext>
              </a:extLst>
            </p:cNvPr>
            <p:cNvSpPr/>
            <p:nvPr/>
          </p:nvSpPr>
          <p:spPr>
            <a:xfrm>
              <a:off x="3296816" y="2888940"/>
              <a:ext cx="1476164" cy="155224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F605D-8C6E-49D1-8D27-727147BB7D2A}"/>
                </a:ext>
              </a:extLst>
            </p:cNvPr>
            <p:cNvSpPr/>
            <p:nvPr/>
          </p:nvSpPr>
          <p:spPr>
            <a:xfrm>
              <a:off x="3116212" y="4855122"/>
              <a:ext cx="828092" cy="396044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입력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9DCD54-6213-4685-BC6E-3CD4587D6522}"/>
                </a:ext>
              </a:extLst>
            </p:cNvPr>
            <p:cNvSpPr/>
            <p:nvPr/>
          </p:nvSpPr>
          <p:spPr>
            <a:xfrm>
              <a:off x="4220692" y="4855122"/>
              <a:ext cx="828092" cy="396044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출력</a:t>
              </a: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26BC3510-ADAB-4C0E-8A1C-7FDF835FA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126" y="3018729"/>
              <a:ext cx="11515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R="0" algn="ctr"/>
              <a:r>
                <a:rPr lang="ko-KR" altLang="en-US" b="1">
                  <a:latin typeface="맑은 고딕" panose="020B0503020000020004" pitchFamily="50" charset="-127"/>
                </a:rPr>
                <a:t>산술논리</a:t>
              </a:r>
              <a:endParaRPr lang="en-US" altLang="ko-KR" b="1">
                <a:latin typeface="맑은 고딕" panose="020B0503020000020004" pitchFamily="50" charset="-127"/>
              </a:endParaRPr>
            </a:p>
            <a:p>
              <a:pPr marR="0" algn="ctr"/>
              <a:r>
                <a:rPr lang="ko-KR" altLang="en-US" b="1">
                  <a:latin typeface="맑은 고딕" panose="020B0503020000020004" pitchFamily="50" charset="-127"/>
                </a:rPr>
                <a:t>장치</a:t>
              </a:r>
              <a:endParaRPr lang="en-US" altLang="ko-KR" b="1">
                <a:latin typeface="맑은 고딕" panose="020B0503020000020004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CC4FA5-73C0-4CC9-9365-62F102264030}"/>
                </a:ext>
              </a:extLst>
            </p:cNvPr>
            <p:cNvSpPr/>
            <p:nvPr/>
          </p:nvSpPr>
          <p:spPr>
            <a:xfrm>
              <a:off x="3514316" y="3855098"/>
              <a:ext cx="989818" cy="396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누산기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C5FB958-DF31-47BF-869C-EBE17B834040}"/>
                </a:ext>
              </a:extLst>
            </p:cNvPr>
            <p:cNvCxnSpPr>
              <a:cxnSpLocks/>
              <a:stCxn id="13" idx="0"/>
              <a:endCxn id="16" idx="2"/>
            </p:cNvCxnSpPr>
            <p:nvPr/>
          </p:nvCxnSpPr>
          <p:spPr>
            <a:xfrm flipV="1">
              <a:off x="3530258" y="4251142"/>
              <a:ext cx="478967" cy="603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449B84C-3F83-4A37-A624-4CA89C766F90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4009225" y="4251142"/>
              <a:ext cx="625513" cy="603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C3E2525-5E56-405F-9398-593DFDF36AF9}"/>
                </a:ext>
              </a:extLst>
            </p:cNvPr>
            <p:cNvCxnSpPr>
              <a:cxnSpLocks/>
            </p:cNvCxnSpPr>
            <p:nvPr/>
          </p:nvCxnSpPr>
          <p:spPr>
            <a:xfrm>
              <a:off x="2900772" y="3341894"/>
              <a:ext cx="40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85D9C57-F6C1-494B-92EE-EFC66B528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644" y="2639043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62B4422-55E3-431F-B456-B41B9C920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2860" y="2639042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37A9A0C9-71C8-4204-ACB7-E758CBE57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0772" y="3811241"/>
              <a:ext cx="3781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F12861A-EDE0-4EE5-AE8C-02A1E1DED1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4728" y="2639043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0F2ED38-C28E-41E3-AD2D-E0491B14B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2940" y="2639042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471077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5A9BCF-B128-4E67-B136-2A28C3E6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4196FF-1F32-4DE4-B1FD-67D650AA9842}"/>
              </a:ext>
            </a:extLst>
          </p:cNvPr>
          <p:cNvSpPr/>
          <p:nvPr/>
        </p:nvSpPr>
        <p:spPr>
          <a:xfrm>
            <a:off x="1854255" y="4519260"/>
            <a:ext cx="314264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1316975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40014-44CE-4A08-9E98-678F0E901CDB}"/>
              </a:ext>
            </a:extLst>
          </p:cNvPr>
          <p:cNvSpPr txBox="1"/>
          <p:nvPr/>
        </p:nvSpPr>
        <p:spPr bwMode="auto">
          <a:xfrm>
            <a:off x="34078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21DE9-55BD-4E6A-81C6-E7E624697BE1}"/>
              </a:ext>
            </a:extLst>
          </p:cNvPr>
          <p:cNvSpPr/>
          <p:nvPr/>
        </p:nvSpPr>
        <p:spPr>
          <a:xfrm>
            <a:off x="307351" y="1815282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40362558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5564B9-EDE0-41B8-8FAF-74E67C4D02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492" y="751524"/>
            <a:ext cx="9612312" cy="54657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서보모터란</a:t>
            </a:r>
            <a:r>
              <a:rPr lang="en-US" altLang="ko-KR" sz="2000"/>
              <a:t>?</a:t>
            </a:r>
            <a:endParaRPr lang="ko-KR" altLang="en-US" sz="20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서보</a:t>
            </a:r>
            <a:r>
              <a:rPr lang="en-US" altLang="ko-KR" sz="1800"/>
              <a:t>(Servo)</a:t>
            </a:r>
            <a:r>
              <a:rPr lang="ko-KR" altLang="en-US" sz="1800"/>
              <a:t>의 어원은 라틴어의 </a:t>
            </a:r>
            <a:r>
              <a:rPr lang="en-US" altLang="ko-KR" sz="1800"/>
              <a:t>Servue</a:t>
            </a:r>
            <a:r>
              <a:rPr lang="ko-KR" altLang="en-US" sz="1800"/>
              <a:t>로서 노예라는 의미를 가지고 있으며</a:t>
            </a:r>
            <a:r>
              <a:rPr lang="en-US" altLang="ko-KR" sz="1800"/>
              <a:t>, </a:t>
            </a:r>
            <a:r>
              <a:rPr lang="ko-KR" altLang="en-US" sz="1800"/>
              <a:t>목표치에 대한 위치</a:t>
            </a:r>
            <a:r>
              <a:rPr lang="en-US" altLang="ko-KR" sz="1800"/>
              <a:t>, </a:t>
            </a:r>
            <a:r>
              <a:rPr lang="ko-KR" altLang="en-US" sz="1800"/>
              <a:t>방위</a:t>
            </a:r>
            <a:r>
              <a:rPr lang="en-US" altLang="ko-KR" sz="1800"/>
              <a:t>, </a:t>
            </a:r>
            <a:r>
              <a:rPr lang="ko-KR" altLang="en-US" sz="1800"/>
              <a:t>자세 등의 제어가 자동화되어 있는 장치 이름에 붙여지곤 한다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이와 같이 서보모터는 모터와 기어박스 그리고 제어회로로 구성되어있어</a:t>
            </a:r>
            <a:r>
              <a:rPr lang="en-US" altLang="ko-KR" sz="1800"/>
              <a:t>, </a:t>
            </a:r>
            <a:r>
              <a:rPr lang="ko-KR" altLang="en-US" sz="1800"/>
              <a:t>특정 위치로 이동하거나</a:t>
            </a:r>
            <a:r>
              <a:rPr lang="en-US" altLang="ko-KR" sz="1800"/>
              <a:t>, </a:t>
            </a:r>
            <a:r>
              <a:rPr lang="ko-KR" altLang="en-US" sz="1800"/>
              <a:t>특정한 수치</a:t>
            </a:r>
            <a:r>
              <a:rPr lang="en-US" altLang="ko-KR" sz="1800"/>
              <a:t>(</a:t>
            </a:r>
            <a:r>
              <a:rPr lang="ko-KR" altLang="en-US" sz="1800"/>
              <a:t>속도 등</a:t>
            </a:r>
            <a:r>
              <a:rPr lang="en-US" altLang="ko-KR" sz="1800"/>
              <a:t>)</a:t>
            </a:r>
            <a:r>
              <a:rPr lang="ko-KR" altLang="en-US" sz="1800"/>
              <a:t>만큼 가동시킬 때</a:t>
            </a:r>
            <a:r>
              <a:rPr lang="en-US" altLang="ko-KR" sz="1800"/>
              <a:t>, </a:t>
            </a:r>
            <a:r>
              <a:rPr lang="ko-KR" altLang="en-US" sz="1800"/>
              <a:t>모터로 부터의 피드백을 통해 정확하게 제어할 수 있는 구조를 갖추고 있는 모터로 자동화 생산 시스템</a:t>
            </a:r>
            <a:r>
              <a:rPr lang="en-US" altLang="ko-KR" sz="1800"/>
              <a:t>, </a:t>
            </a:r>
            <a:r>
              <a:rPr lang="ko-KR" altLang="en-US" sz="1800"/>
              <a:t>로봇</a:t>
            </a:r>
            <a:r>
              <a:rPr lang="en-US" altLang="ko-KR" sz="1800"/>
              <a:t>, </a:t>
            </a:r>
            <a:r>
              <a:rPr lang="ko-KR" altLang="en-US" sz="1800"/>
              <a:t>장난감</a:t>
            </a:r>
            <a:r>
              <a:rPr lang="en-US" altLang="ko-KR" sz="1800"/>
              <a:t>, </a:t>
            </a:r>
            <a:r>
              <a:rPr lang="ko-KR" altLang="en-US" sz="1800"/>
              <a:t>가전제품 등 광범위하게 쓰이고 있다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endParaRPr lang="ko-KR" altLang="en-US" sz="1800"/>
          </a:p>
        </p:txBody>
      </p:sp>
      <p:pic>
        <p:nvPicPr>
          <p:cNvPr id="3075" name="Picture 3" descr="https://kocoafab.cc/data/150116020124.png">
            <a:extLst>
              <a:ext uri="{FF2B5EF4-FFF2-40B4-BE49-F238E27FC236}">
                <a16:creationId xmlns:a16="http://schemas.microsoft.com/office/drawing/2014/main" id="{92D51B06-111F-4C35-BC49-8C370D300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977" y="4449649"/>
            <a:ext cx="4025188" cy="17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4611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5564B9-EDE0-41B8-8FAF-74E67C4D02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942975"/>
            <a:ext cx="9612312" cy="546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800"/>
              <a:t> 서보모터 사용방법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서보모터는 무한정 회전이 가능한 </a:t>
            </a:r>
            <a:r>
              <a:rPr lang="en-US" altLang="ko-KR" sz="1600"/>
              <a:t>DC</a:t>
            </a:r>
            <a:r>
              <a:rPr lang="ko-KR" altLang="en-US" sz="1600"/>
              <a:t>모터와 달리 회전 반경이 정해져 있는 경우가 대부분 이다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종류에 따라 다르지만 라즈베리에서 사용하는 서보모터의 경우 일반적으로 약 </a:t>
            </a:r>
            <a:r>
              <a:rPr lang="en-US" altLang="ko-KR" sz="1600"/>
              <a:t>0~180</a:t>
            </a:r>
            <a:r>
              <a:rPr lang="ko-KR" altLang="en-US" sz="1600"/>
              <a:t>도 범위의 회전각을 가진다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그렇기 때문에 </a:t>
            </a:r>
            <a:r>
              <a:rPr lang="en-US" altLang="ko-KR" sz="1600"/>
              <a:t>180</a:t>
            </a:r>
            <a:r>
              <a:rPr lang="ko-KR" altLang="en-US" sz="1600"/>
              <a:t>도 이상으로 돌리려고 무리한 힘을 가하게 되면 서보모터가 손상된다</a:t>
            </a:r>
            <a:endParaRPr lang="en-US" altLang="ko-KR" sz="160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서보모터에는 </a:t>
            </a:r>
            <a:r>
              <a:rPr lang="en-US" altLang="ko-KR" sz="1600"/>
              <a:t>3</a:t>
            </a:r>
            <a:r>
              <a:rPr lang="ko-KR" altLang="en-US" sz="1600"/>
              <a:t>개의 단자가 있다</a:t>
            </a:r>
            <a:r>
              <a:rPr lang="en-US" altLang="ko-KR" sz="1600"/>
              <a:t>. </a:t>
            </a:r>
            <a:r>
              <a:rPr lang="ko-KR" altLang="en-US" sz="1600"/>
              <a:t>각각의 단자는 별도의 핀을 알리는 문구가 써져있는 대신 케이블의 색으로 역할을 구분한다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일반적으로 </a:t>
            </a:r>
            <a:r>
              <a:rPr lang="en-US" altLang="ko-KR" sz="1600"/>
              <a:t>3</a:t>
            </a:r>
            <a:r>
              <a:rPr lang="ko-KR" altLang="en-US" sz="1600"/>
              <a:t>개의 케이블은 검은색</a:t>
            </a:r>
            <a:r>
              <a:rPr lang="en-US" altLang="ko-KR" sz="1600"/>
              <a:t>(</a:t>
            </a:r>
            <a:r>
              <a:rPr lang="ko-KR" altLang="en-US" sz="1600"/>
              <a:t>또는 갈색</a:t>
            </a:r>
            <a:r>
              <a:rPr lang="en-US" altLang="ko-KR" sz="1600"/>
              <a:t>), </a:t>
            </a:r>
            <a:r>
              <a:rPr lang="ko-KR" altLang="en-US" sz="1600"/>
              <a:t>붉은색</a:t>
            </a:r>
            <a:r>
              <a:rPr lang="en-US" altLang="ko-KR" sz="1600"/>
              <a:t>, </a:t>
            </a:r>
            <a:r>
              <a:rPr lang="ko-KR" altLang="en-US" sz="1600"/>
              <a:t>황색</a:t>
            </a:r>
            <a:r>
              <a:rPr lang="en-US" altLang="ko-KR" sz="1600"/>
              <a:t>(</a:t>
            </a:r>
            <a:r>
              <a:rPr lang="ko-KR" altLang="en-US" sz="1600"/>
              <a:t>또는 주황색</a:t>
            </a:r>
            <a:r>
              <a:rPr lang="en-US" altLang="ko-KR" sz="1600"/>
              <a:t>, </a:t>
            </a:r>
            <a:r>
              <a:rPr lang="ko-KR" altLang="en-US" sz="1600"/>
              <a:t>흰색</a:t>
            </a:r>
            <a:r>
              <a:rPr lang="en-US" altLang="ko-KR" sz="1600"/>
              <a:t>)</a:t>
            </a:r>
            <a:r>
              <a:rPr lang="ko-KR" altLang="en-US" sz="1600"/>
              <a:t>으로 표시되어 있으며</a:t>
            </a:r>
            <a:r>
              <a:rPr lang="en-US" altLang="ko-KR" sz="1600"/>
              <a:t>, </a:t>
            </a:r>
            <a:r>
              <a:rPr lang="ko-KR" altLang="en-US" sz="1600"/>
              <a:t>붉은색 선은 </a:t>
            </a:r>
            <a:r>
              <a:rPr lang="en-US" altLang="ko-KR" sz="1600"/>
              <a:t>+</a:t>
            </a:r>
            <a:r>
              <a:rPr lang="ko-KR" altLang="en-US" sz="1600"/>
              <a:t>전원</a:t>
            </a:r>
            <a:r>
              <a:rPr lang="en-US" altLang="ko-KR" sz="1600"/>
              <a:t>, </a:t>
            </a:r>
            <a:r>
              <a:rPr lang="ko-KR" altLang="en-US" sz="1600"/>
              <a:t>검은색 선은 </a:t>
            </a:r>
            <a:r>
              <a:rPr lang="en-US" altLang="ko-KR" sz="1600"/>
              <a:t>-</a:t>
            </a:r>
            <a:r>
              <a:rPr lang="ko-KR" altLang="en-US" sz="1600"/>
              <a:t>전원에 연결되어 서보모터에 전기를 공급하는 역할을 하며</a:t>
            </a:r>
            <a:r>
              <a:rPr lang="en-US" altLang="ko-KR" sz="1600"/>
              <a:t>, </a:t>
            </a:r>
            <a:r>
              <a:rPr lang="ko-KR" altLang="en-US" sz="1600"/>
              <a:t>노란색 선은 서보모터의 동작을 제어하는 신호선이다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서보모터의 회전 각도의 원리는 아래 그림과 같이 </a:t>
            </a:r>
            <a:r>
              <a:rPr lang="en-US" altLang="ko-KR" sz="1600"/>
              <a:t>PWM (</a:t>
            </a:r>
            <a:r>
              <a:rPr lang="ko-KR" altLang="en-US" sz="1600"/>
              <a:t>펄스폭변조</a:t>
            </a:r>
            <a:r>
              <a:rPr lang="en-US" altLang="ko-KR" sz="1600"/>
              <a:t>) </a:t>
            </a:r>
            <a:r>
              <a:rPr lang="ko-KR" altLang="en-US" sz="1600"/>
              <a:t>방식으로 제어한다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전체 </a:t>
            </a:r>
            <a:r>
              <a:rPr lang="en-US" altLang="ko-KR" sz="1600"/>
              <a:t>20ms</a:t>
            </a:r>
            <a:r>
              <a:rPr lang="ko-KR" altLang="en-US" sz="1600"/>
              <a:t>의 </a:t>
            </a:r>
            <a:r>
              <a:rPr lang="en-US" altLang="ko-KR" sz="1600"/>
              <a:t>PWM</a:t>
            </a:r>
            <a:r>
              <a:rPr lang="ko-KR" altLang="en-US" sz="1600"/>
              <a:t>주기 중 </a:t>
            </a:r>
            <a:r>
              <a:rPr lang="en-US" altLang="ko-KR" sz="1600"/>
              <a:t>1~2ms</a:t>
            </a:r>
            <a:r>
              <a:rPr lang="ko-KR" altLang="en-US" sz="1600"/>
              <a:t>사이의 파형을 통해 각도를 제어한다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/>
              <a:t>1ms</a:t>
            </a:r>
            <a:r>
              <a:rPr lang="ko-KR" altLang="en-US" sz="1600"/>
              <a:t>만큼 </a:t>
            </a:r>
            <a:r>
              <a:rPr lang="en-US" altLang="ko-KR" sz="1600"/>
              <a:t>HIGH</a:t>
            </a:r>
            <a:r>
              <a:rPr lang="ko-KR" altLang="en-US" sz="1600"/>
              <a:t>신호를 주면 </a:t>
            </a:r>
            <a:r>
              <a:rPr lang="en-US" altLang="ko-KR" sz="1600"/>
              <a:t>0</a:t>
            </a:r>
            <a:r>
              <a:rPr lang="ko-KR" altLang="en-US" sz="1600"/>
              <a:t>도를 가르키고</a:t>
            </a:r>
            <a:r>
              <a:rPr lang="en-US" altLang="ko-KR" sz="1600"/>
              <a:t>, 1.5ms</a:t>
            </a:r>
            <a:r>
              <a:rPr lang="ko-KR" altLang="en-US" sz="1600"/>
              <a:t>만큼 </a:t>
            </a:r>
            <a:r>
              <a:rPr lang="en-US" altLang="ko-KR" sz="1600"/>
              <a:t>HIGH</a:t>
            </a:r>
            <a:r>
              <a:rPr lang="ko-KR" altLang="en-US" sz="1600"/>
              <a:t>신호를 주면 </a:t>
            </a:r>
            <a:r>
              <a:rPr lang="en-US" altLang="ko-KR" sz="1600"/>
              <a:t>90</a:t>
            </a:r>
            <a:r>
              <a:rPr lang="ko-KR" altLang="en-US" sz="1600"/>
              <a:t>도</a:t>
            </a:r>
            <a:r>
              <a:rPr lang="en-US" altLang="ko-KR" sz="1600"/>
              <a:t>, 2ms</a:t>
            </a:r>
            <a:r>
              <a:rPr lang="ko-KR" altLang="en-US" sz="1600"/>
              <a:t>만큼 준다면 </a:t>
            </a:r>
            <a:r>
              <a:rPr lang="en-US" altLang="ko-KR" sz="1600"/>
              <a:t>180</a:t>
            </a:r>
            <a:r>
              <a:rPr lang="ko-KR" altLang="en-US" sz="1600"/>
              <a:t>도를 가르킨다</a:t>
            </a:r>
            <a:r>
              <a:rPr lang="en-US" altLang="ko-KR" sz="1600"/>
              <a:t>.</a:t>
            </a:r>
            <a:endParaRPr lang="ko-KR" altLang="en-US" sz="1600"/>
          </a:p>
          <a:p>
            <a:pPr lvl="1"/>
            <a:endParaRPr lang="en-US" altLang="ko-KR" sz="1600"/>
          </a:p>
          <a:p>
            <a:pPr lvl="1"/>
            <a:endParaRPr lang="en-US" altLang="ko-KR" sz="1600"/>
          </a:p>
        </p:txBody>
      </p:sp>
      <p:pic>
        <p:nvPicPr>
          <p:cNvPr id="5122" name="Picture 2" descr="https://kocoafab.cc/data/150121032356.png">
            <a:extLst>
              <a:ext uri="{FF2B5EF4-FFF2-40B4-BE49-F238E27FC236}">
                <a16:creationId xmlns:a16="http://schemas.microsoft.com/office/drawing/2014/main" id="{C63A7235-97F4-457A-837B-DFCF04FE5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49" y="4479818"/>
            <a:ext cx="3738990" cy="222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1041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847FC-B853-43AD-8862-83FFDC5A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4BD3A0-9517-4942-9880-93F4918DECD2}"/>
              </a:ext>
            </a:extLst>
          </p:cNvPr>
          <p:cNvSpPr/>
          <p:nvPr/>
        </p:nvSpPr>
        <p:spPr>
          <a:xfrm>
            <a:off x="1673718" y="5068641"/>
            <a:ext cx="3279282" cy="341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74970117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14A81-78AF-4D19-B6CC-8B75CE228D9C}"/>
              </a:ext>
            </a:extLst>
          </p:cNvPr>
          <p:cNvSpPr txBox="1"/>
          <p:nvPr/>
        </p:nvSpPr>
        <p:spPr bwMode="auto">
          <a:xfrm>
            <a:off x="102396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41567A-2A1E-468E-9DA8-3D336145DA40}"/>
              </a:ext>
            </a:extLst>
          </p:cNvPr>
          <p:cNvSpPr/>
          <p:nvPr/>
        </p:nvSpPr>
        <p:spPr>
          <a:xfrm>
            <a:off x="324341" y="2611110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8536097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8148718-1B86-48BD-BEFA-1051B08F9B31}"/>
              </a:ext>
            </a:extLst>
          </p:cNvPr>
          <p:cNvSpPr txBox="1">
            <a:spLocks noChangeArrowheads="1"/>
          </p:cNvSpPr>
          <p:nvPr/>
        </p:nvSpPr>
        <p:spPr>
          <a:xfrm>
            <a:off x="992560" y="980728"/>
            <a:ext cx="7657306" cy="5112568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/>
              <a:t> 스테핑 모터란</a:t>
            </a:r>
            <a:r>
              <a:rPr lang="en-US" altLang="ko-KR" sz="200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모터란 </a:t>
            </a:r>
            <a:r>
              <a:rPr lang="en-US" altLang="ko-KR" sz="1800"/>
              <a:t>Step </a:t>
            </a:r>
            <a:r>
              <a:rPr lang="ko-KR" altLang="en-US" sz="1800"/>
              <a:t>에 의해 구동되는 모터이다</a:t>
            </a:r>
            <a:r>
              <a:rPr lang="en-US" altLang="ko-KR" sz="1800"/>
              <a:t>. 4</a:t>
            </a:r>
            <a:r>
              <a:rPr lang="ko-KR" altLang="en-US" sz="1800"/>
              <a:t>개의 모터상이 있어서 한 스텝 한 스텝 진행하면서 모터가 회전하는 것이다</a:t>
            </a:r>
            <a:r>
              <a:rPr lang="en-US" altLang="ko-KR" sz="1800"/>
              <a:t>. </a:t>
            </a:r>
            <a:r>
              <a:rPr lang="ko-KR" altLang="en-US" sz="1800"/>
              <a:t>한 스텝 당 보통 </a:t>
            </a:r>
            <a:r>
              <a:rPr lang="en-US" altLang="ko-KR" sz="1800"/>
              <a:t>1.8' </a:t>
            </a:r>
            <a:r>
              <a:rPr lang="ko-KR" altLang="en-US" sz="1800"/>
              <a:t>씩 회전한다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모터는 </a:t>
            </a:r>
            <a:r>
              <a:rPr lang="en-US" altLang="ko-KR" sz="1800"/>
              <a:t>AC servo, DC servo </a:t>
            </a:r>
            <a:r>
              <a:rPr lang="ko-KR" altLang="en-US" sz="1800"/>
              <a:t>모터에 비하여 값이 싸고 정확한 각도 제어에 유리하여 우리 주위에서 쉽게 접할 수 있다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모터는 </a:t>
            </a:r>
            <a:r>
              <a:rPr lang="en-US" altLang="ko-KR" sz="1800"/>
              <a:t>pulse</a:t>
            </a:r>
            <a:r>
              <a:rPr lang="ko-KR" altLang="en-US" sz="1800"/>
              <a:t>에 의해 </a:t>
            </a:r>
            <a:r>
              <a:rPr lang="en-US" altLang="ko-KR" sz="1800"/>
              <a:t>digital</a:t>
            </a:r>
            <a:r>
              <a:rPr lang="ko-KR" altLang="en-US" sz="1800"/>
              <a:t>적으로 제어하는 것이 가능하므로 마이크로 컨트롤러에서 사용하기에 적합한 모터이다</a:t>
            </a:r>
            <a:r>
              <a:rPr lang="en-US" altLang="ko-KR" sz="180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모터는 다른 모터와 달리 모터의 위치를 검출하기 위한 </a:t>
            </a:r>
            <a:r>
              <a:rPr lang="en-US" altLang="ko-KR" sz="1800"/>
              <a:t>feedback</a:t>
            </a:r>
            <a:r>
              <a:rPr lang="ko-KR" altLang="en-US" sz="1800"/>
              <a:t>없이</a:t>
            </a:r>
            <a:r>
              <a:rPr lang="en-US" altLang="ko-KR" sz="1800"/>
              <a:t>, </a:t>
            </a:r>
            <a:r>
              <a:rPr lang="ko-KR" altLang="en-US" sz="1800"/>
              <a:t>정해진 각도를 회전하고</a:t>
            </a:r>
            <a:r>
              <a:rPr lang="en-US" altLang="ko-KR" sz="1800"/>
              <a:t>, </a:t>
            </a:r>
            <a:r>
              <a:rPr lang="ko-KR" altLang="en-US" sz="1800"/>
              <a:t>상당히 높은 정확도로 정지할 수 있다</a:t>
            </a:r>
            <a:r>
              <a:rPr lang="en-US" altLang="ko-KR" sz="180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353430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FEF7550-0E82-480A-B6BA-4478ADF4F5C2}"/>
              </a:ext>
            </a:extLst>
          </p:cNvPr>
          <p:cNvSpPr txBox="1">
            <a:spLocks noChangeArrowheads="1"/>
          </p:cNvSpPr>
          <p:nvPr/>
        </p:nvSpPr>
        <p:spPr>
          <a:xfrm>
            <a:off x="1124347" y="1016732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3791" indent="-433791">
              <a:lnSpc>
                <a:spcPct val="150000"/>
              </a:lnSpc>
            </a:pPr>
            <a:r>
              <a:rPr lang="ko-KR" altLang="en-US" sz="2000"/>
              <a:t>스테핑 모터 구동하기</a:t>
            </a:r>
          </a:p>
          <a:p>
            <a:pPr lvl="1">
              <a:lnSpc>
                <a:spcPct val="150000"/>
              </a:lnSpc>
            </a:pPr>
            <a:r>
              <a:rPr lang="en-US" altLang="ko-KR" sz="1800"/>
              <a:t>DC</a:t>
            </a:r>
            <a:r>
              <a:rPr lang="ko-KR" altLang="en-US" sz="1800"/>
              <a:t>모터는 회로는 간단하지만 제어하는 방법이 복잡하다</a:t>
            </a:r>
            <a:r>
              <a:rPr lang="en-US" altLang="ko-KR" sz="1800"/>
              <a:t>. </a:t>
            </a:r>
            <a:r>
              <a:rPr lang="ko-KR" altLang="en-US" sz="1800"/>
              <a:t>반면 스테핑 모터는 구동회로는 상대적으로 복잡하지만 제어는 훨씬 쉽다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모터를 구동하기 위해서는 </a:t>
            </a:r>
            <a:r>
              <a:rPr lang="en-US" altLang="ko-KR" sz="1800"/>
              <a:t>L297</a:t>
            </a:r>
            <a:r>
              <a:rPr lang="ko-KR" altLang="en-US" sz="1800"/>
              <a:t>과 </a:t>
            </a:r>
            <a:r>
              <a:rPr lang="en-US" altLang="ko-KR" sz="1800"/>
              <a:t>SLA7024</a:t>
            </a:r>
            <a:r>
              <a:rPr lang="ko-KR" altLang="en-US" sz="1800"/>
              <a:t>를 같이 사용한다</a:t>
            </a:r>
            <a:r>
              <a:rPr lang="en-US" altLang="ko-KR" sz="1800"/>
              <a:t>. L297</a:t>
            </a:r>
            <a:r>
              <a:rPr lang="ko-KR" altLang="en-US" sz="1800"/>
              <a:t>은 스테핑 모터 구동에 필요한 상</a:t>
            </a:r>
            <a:r>
              <a:rPr lang="en-US" altLang="ko-KR" sz="1800"/>
              <a:t>(</a:t>
            </a:r>
            <a:r>
              <a:rPr lang="ko-KR" altLang="en-US" sz="1800"/>
              <a:t>클럭</a:t>
            </a:r>
            <a:r>
              <a:rPr lang="en-US" altLang="ko-KR" sz="1800"/>
              <a:t>)</a:t>
            </a:r>
            <a:r>
              <a:rPr lang="ko-KR" altLang="en-US" sz="1800"/>
              <a:t>을 만들어 주기 위한 것이고 </a:t>
            </a:r>
            <a:r>
              <a:rPr lang="en-US" altLang="ko-KR" sz="1800"/>
              <a:t>SLA7024</a:t>
            </a:r>
            <a:r>
              <a:rPr lang="ko-KR" altLang="en-US" sz="1800"/>
              <a:t>는 만들어진 상</a:t>
            </a:r>
            <a:r>
              <a:rPr lang="en-US" altLang="ko-KR" sz="1800"/>
              <a:t>(</a:t>
            </a:r>
            <a:r>
              <a:rPr lang="ko-KR" altLang="en-US" sz="1800"/>
              <a:t>클럭</a:t>
            </a:r>
            <a:r>
              <a:rPr lang="en-US" altLang="ko-KR" sz="1800"/>
              <a:t>)</a:t>
            </a:r>
            <a:r>
              <a:rPr lang="ko-KR" altLang="en-US" sz="1800"/>
              <a:t>의 전압과 전류를 증폭시키는 역할을 합니다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683912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87DE9F8-2652-41E4-9C4B-B4B341915A5E}"/>
              </a:ext>
            </a:extLst>
          </p:cNvPr>
          <p:cNvSpPr txBox="1">
            <a:spLocks noChangeArrowheads="1"/>
          </p:cNvSpPr>
          <p:nvPr/>
        </p:nvSpPr>
        <p:spPr>
          <a:xfrm>
            <a:off x="848544" y="944724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스테핑 모터의 구동부 구성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모터클럭 생성부 </a:t>
            </a:r>
          </a:p>
          <a:p>
            <a:pPr lvl="3">
              <a:lnSpc>
                <a:spcPct val="150000"/>
              </a:lnSpc>
            </a:pPr>
            <a:r>
              <a:rPr lang="en-US" altLang="ko-KR" sz="1600"/>
              <a:t>Stepping motor</a:t>
            </a:r>
            <a:r>
              <a:rPr lang="ko-KR" altLang="en-US" sz="1600"/>
              <a:t>의 여자 상</a:t>
            </a:r>
            <a:r>
              <a:rPr lang="en-US" altLang="ko-KR" sz="1600"/>
              <a:t>(Step)</a:t>
            </a:r>
            <a:r>
              <a:rPr lang="ko-KR" altLang="en-US" sz="1600"/>
              <a:t>을 만든다</a:t>
            </a:r>
            <a:r>
              <a:rPr lang="en-US" altLang="ko-KR" sz="1600"/>
              <a:t>. (</a:t>
            </a:r>
            <a:r>
              <a:rPr lang="ko-KR" altLang="en-US" sz="1600"/>
              <a:t>소프트웨어</a:t>
            </a:r>
            <a:r>
              <a:rPr lang="en-US" altLang="ko-KR" sz="160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증폭부 </a:t>
            </a:r>
          </a:p>
          <a:p>
            <a:pPr lvl="3">
              <a:lnSpc>
                <a:spcPct val="150000"/>
              </a:lnSpc>
            </a:pPr>
            <a:r>
              <a:rPr lang="ko-KR" altLang="en-US" sz="1600"/>
              <a:t>모터 입력 신호를 증폭하여 </a:t>
            </a:r>
            <a:r>
              <a:rPr lang="en-US" altLang="ko-KR" sz="1600"/>
              <a:t>Stepping motor</a:t>
            </a:r>
            <a:r>
              <a:rPr lang="ko-KR" altLang="en-US" sz="1600"/>
              <a:t>를 구동한다</a:t>
            </a:r>
            <a:r>
              <a:rPr lang="en-US" altLang="ko-KR" sz="1600"/>
              <a:t>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C981B69-6A40-4B3C-AD26-021E0F20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11" y="4084800"/>
            <a:ext cx="5892089" cy="182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43098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854B720-2867-4246-BFC2-3B3E900A166B}"/>
              </a:ext>
            </a:extLst>
          </p:cNvPr>
          <p:cNvSpPr txBox="1">
            <a:spLocks noChangeArrowheads="1"/>
          </p:cNvSpPr>
          <p:nvPr/>
        </p:nvSpPr>
        <p:spPr>
          <a:xfrm>
            <a:off x="913721" y="1193015"/>
            <a:ext cx="7657306" cy="4739879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3791" indent="-433791"/>
            <a:r>
              <a:rPr lang="ko-KR" altLang="en-US" sz="2000" dirty="0"/>
              <a:t>구동방식의 종류</a:t>
            </a:r>
          </a:p>
          <a:p>
            <a:pPr lvl="1"/>
            <a:r>
              <a:rPr lang="en-US" altLang="ko-KR" sz="1800" dirty="0"/>
              <a:t>4</a:t>
            </a:r>
            <a:r>
              <a:rPr lang="ko-KR" altLang="en-US" sz="1800" dirty="0"/>
              <a:t>상 </a:t>
            </a:r>
            <a:r>
              <a:rPr lang="en-US" altLang="ko-KR" sz="1800" dirty="0"/>
              <a:t>motor </a:t>
            </a:r>
            <a:r>
              <a:rPr lang="ko-KR" altLang="en-US" sz="1800" dirty="0"/>
              <a:t>의 </a:t>
            </a:r>
            <a:r>
              <a:rPr lang="en-US" altLang="ko-KR" sz="1800" dirty="0"/>
              <a:t>1</a:t>
            </a:r>
            <a:r>
              <a:rPr lang="ko-KR" altLang="en-US" sz="1800" dirty="0"/>
              <a:t>상 </a:t>
            </a:r>
            <a:r>
              <a:rPr lang="ko-KR" altLang="en-US" sz="1800"/>
              <a:t>여자 동작</a:t>
            </a:r>
            <a:endParaRPr lang="en-US" altLang="ko-KR" sz="180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  <a:p>
            <a:pPr lvl="1"/>
            <a:r>
              <a:rPr lang="ko-KR" altLang="en-US" sz="1800" dirty="0"/>
              <a:t>위 그림은 </a:t>
            </a:r>
            <a:r>
              <a:rPr lang="en-US" altLang="ko-KR" sz="1800" dirty="0"/>
              <a:t>1</a:t>
            </a:r>
            <a:r>
              <a:rPr lang="ko-KR" altLang="en-US" sz="1800" dirty="0"/>
              <a:t>상 여자 방식의 </a:t>
            </a:r>
            <a:r>
              <a:rPr lang="en-US" altLang="ko-KR" sz="1800" dirty="0"/>
              <a:t>motor</a:t>
            </a:r>
            <a:r>
              <a:rPr lang="ko-KR" altLang="en-US" sz="1800" dirty="0"/>
              <a:t>의 동작을 위한 신호를 나타낸다</a:t>
            </a:r>
            <a:r>
              <a:rPr lang="en-US" altLang="ko-KR" sz="1800" dirty="0"/>
              <a:t>. 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7B5F8720-CD0B-4821-B166-AE46836829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9621" y="3430413"/>
            <a:ext cx="2906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FED14F53-B296-4F8D-9F45-AE133D15A0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0309" y="3701521"/>
            <a:ext cx="872066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ABC0203A-246F-4150-ABC3-86A11E01E8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70308" y="3427401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21DE6AD8-391B-4CCF-8F0B-D217B077DC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9620" y="3427401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711E6D5E-760C-4D97-A64A-ADF790A225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2375" y="3427401"/>
            <a:ext cx="290688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B51024D9-630F-4372-83AB-8353E4B1C4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3063" y="3701521"/>
            <a:ext cx="870559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4E4F9108-0B77-4176-A2E8-8C3E400CF2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3062" y="3427401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F44A7F3A-2370-4185-94A1-A4636B46B1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2374" y="3427401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FB90BB44-1059-4AF6-B3D1-82594D607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1" y="3701521"/>
            <a:ext cx="290689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6E74CE40-F00D-42C8-BD5F-7508D090CC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8803" y="3977148"/>
            <a:ext cx="29219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485C1B7A-1179-4AF2-9B9D-9B18BCE0FD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60998" y="4249763"/>
            <a:ext cx="870559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CF463472-4E29-48F4-A21C-D70475EEA3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0998" y="3977148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FD39BBC1-41B4-4D6B-9810-81CC397CDE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8803" y="3977148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5C50FE7E-D01A-4B0C-AE81-715307742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3062" y="3977148"/>
            <a:ext cx="29068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89B74F2-B7B7-4835-BA4E-60220C79B0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3751" y="4249763"/>
            <a:ext cx="872065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9B987DFA-22D0-432E-A3C2-14AFA496E6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3751" y="3977148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9F64F202-1F75-477D-B64F-35C3B36CAF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3062" y="3977148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D171F469-A8DB-422C-B579-8BD9EEEE28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9491" y="4525389"/>
            <a:ext cx="292195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60933F06-C85E-4B41-9D76-198D0E1BD3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1686" y="4799510"/>
            <a:ext cx="87055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656E460A-2561-4BEA-A661-77FBB8A66C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1685" y="4525389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E34C9EEF-E7F9-47DB-A81C-467075771D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9490" y="4525389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48110796-9E2D-4254-8AF9-D2A52EDF06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5257" y="4525389"/>
            <a:ext cx="289182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B390E59C-6845-4050-A436-3589368239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4439" y="4799510"/>
            <a:ext cx="872066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CD44F883-34D5-4490-9426-52F7BE0243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4439" y="4525389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1125FCBD-672B-4E82-BCB9-5EE7C04E96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5257" y="4525389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5" name="Line 31">
            <a:extLst>
              <a:ext uri="{FF2B5EF4-FFF2-40B4-BE49-F238E27FC236}">
                <a16:creationId xmlns:a16="http://schemas.microsoft.com/office/drawing/2014/main" id="{F751BBAE-E233-4F32-B317-CE47B0D3B5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1" y="5075137"/>
            <a:ext cx="29068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6" name="Line 32">
            <a:extLst>
              <a:ext uri="{FF2B5EF4-FFF2-40B4-BE49-F238E27FC236}">
                <a16:creationId xmlns:a16="http://schemas.microsoft.com/office/drawing/2014/main" id="{B28447DE-86BD-401A-816F-9753FABDC5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9621" y="5347751"/>
            <a:ext cx="87055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7" name="Line 33">
            <a:extLst>
              <a:ext uri="{FF2B5EF4-FFF2-40B4-BE49-F238E27FC236}">
                <a16:creationId xmlns:a16="http://schemas.microsoft.com/office/drawing/2014/main" id="{B00F1DEF-3090-4BB7-BCBB-5288722318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9620" y="5075137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8" name="Line 34">
            <a:extLst>
              <a:ext uri="{FF2B5EF4-FFF2-40B4-BE49-F238E27FC236}">
                <a16:creationId xmlns:a16="http://schemas.microsoft.com/office/drawing/2014/main" id="{9A53216C-9C4C-4576-A58F-83F0A2FA9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88931" y="5075137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F7559DB2-0D85-4380-8009-191FB37669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1685" y="5075137"/>
            <a:ext cx="29068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0" name="Line 36">
            <a:extLst>
              <a:ext uri="{FF2B5EF4-FFF2-40B4-BE49-F238E27FC236}">
                <a16:creationId xmlns:a16="http://schemas.microsoft.com/office/drawing/2014/main" id="{F576B676-31C5-403C-A007-F8B45FA45A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2374" y="5347751"/>
            <a:ext cx="872065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1" name="Line 37">
            <a:extLst>
              <a:ext uri="{FF2B5EF4-FFF2-40B4-BE49-F238E27FC236}">
                <a16:creationId xmlns:a16="http://schemas.microsoft.com/office/drawing/2014/main" id="{AB0F5687-5987-48E8-89DB-5329BA13A5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2374" y="5075137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2" name="Line 38">
            <a:extLst>
              <a:ext uri="{FF2B5EF4-FFF2-40B4-BE49-F238E27FC236}">
                <a16:creationId xmlns:a16="http://schemas.microsoft.com/office/drawing/2014/main" id="{9D419BE5-EFEC-4615-B3C2-AD3D3CFADA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1685" y="5075137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3" name="Line 39">
            <a:extLst>
              <a:ext uri="{FF2B5EF4-FFF2-40B4-BE49-F238E27FC236}">
                <a16:creationId xmlns:a16="http://schemas.microsoft.com/office/drawing/2014/main" id="{B533F855-A221-463E-9B23-0FE8F6C496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3622" y="3428906"/>
            <a:ext cx="29219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4" name="Line 40">
            <a:extLst>
              <a:ext uri="{FF2B5EF4-FFF2-40B4-BE49-F238E27FC236}">
                <a16:creationId xmlns:a16="http://schemas.microsoft.com/office/drawing/2014/main" id="{A96DEE82-C8BE-491D-89DE-FAF71E50A6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5816" y="3701521"/>
            <a:ext cx="581377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0A33EF99-A4C6-44B9-8C8B-ECEF697950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5816" y="3428906"/>
            <a:ext cx="1507" cy="26960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6" name="Line 42">
            <a:extLst>
              <a:ext uri="{FF2B5EF4-FFF2-40B4-BE49-F238E27FC236}">
                <a16:creationId xmlns:a16="http://schemas.microsoft.com/office/drawing/2014/main" id="{CA06EA6B-5DCF-4DBA-A598-6B90327239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621" y="3428906"/>
            <a:ext cx="1507" cy="26960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7" name="Line 43">
            <a:extLst>
              <a:ext uri="{FF2B5EF4-FFF2-40B4-BE49-F238E27FC236}">
                <a16:creationId xmlns:a16="http://schemas.microsoft.com/office/drawing/2014/main" id="{E770906E-F3E8-418E-A4B0-376E658216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5946" y="5075137"/>
            <a:ext cx="287676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324041C9-6A60-43E1-AFDB-49B7BD2401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3621" y="5347751"/>
            <a:ext cx="873572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9" name="Line 45">
            <a:extLst>
              <a:ext uri="{FF2B5EF4-FFF2-40B4-BE49-F238E27FC236}">
                <a16:creationId xmlns:a16="http://schemas.microsoft.com/office/drawing/2014/main" id="{1595C5F1-7267-49DC-A30E-637920B1AB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622" y="5075137"/>
            <a:ext cx="3012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EF1156B3-6225-4ABE-9C19-FCA7776F25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5946" y="5075137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121FF3A3-E38A-4C60-BC72-ECD00ECC22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1" y="4249763"/>
            <a:ext cx="579871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2" name="Line 48">
            <a:extLst>
              <a:ext uri="{FF2B5EF4-FFF2-40B4-BE49-F238E27FC236}">
                <a16:creationId xmlns:a16="http://schemas.microsoft.com/office/drawing/2014/main" id="{54D9EF7E-7D2C-445B-A2FF-0FF41A83F0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2" y="4799510"/>
            <a:ext cx="87055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3" name="Line 49">
            <a:extLst>
              <a:ext uri="{FF2B5EF4-FFF2-40B4-BE49-F238E27FC236}">
                <a16:creationId xmlns:a16="http://schemas.microsoft.com/office/drawing/2014/main" id="{E14BB697-E4C0-45A5-B262-CB5E57FAB5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5816" y="3977147"/>
            <a:ext cx="29068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4" name="Line 50">
            <a:extLst>
              <a:ext uri="{FF2B5EF4-FFF2-40B4-BE49-F238E27FC236}">
                <a16:creationId xmlns:a16="http://schemas.microsoft.com/office/drawing/2014/main" id="{F8B3C917-9592-41F8-82C3-7579ED2E85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6505" y="4249763"/>
            <a:ext cx="290688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5" name="Line 51">
            <a:extLst>
              <a:ext uri="{FF2B5EF4-FFF2-40B4-BE49-F238E27FC236}">
                <a16:creationId xmlns:a16="http://schemas.microsoft.com/office/drawing/2014/main" id="{527F452B-148D-4BA2-8C7F-0C515041D8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6506" y="3977148"/>
            <a:ext cx="3012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6" name="Line 52">
            <a:extLst>
              <a:ext uri="{FF2B5EF4-FFF2-40B4-BE49-F238E27FC236}">
                <a16:creationId xmlns:a16="http://schemas.microsoft.com/office/drawing/2014/main" id="{CDC4C363-6348-4C2E-9F28-AD0ADDE5DF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5816" y="3977148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7" name="Line 53">
            <a:extLst>
              <a:ext uri="{FF2B5EF4-FFF2-40B4-BE49-F238E27FC236}">
                <a16:creationId xmlns:a16="http://schemas.microsoft.com/office/drawing/2014/main" id="{A98337A1-42FA-4E38-A92E-7DF94C7376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6505" y="4523884"/>
            <a:ext cx="290688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8" name="Line 54">
            <a:extLst>
              <a:ext uri="{FF2B5EF4-FFF2-40B4-BE49-F238E27FC236}">
                <a16:creationId xmlns:a16="http://schemas.microsoft.com/office/drawing/2014/main" id="{D4927121-F090-4D54-BF7B-D600244216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77194" y="4523883"/>
            <a:ext cx="3012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9" name="Line 55">
            <a:extLst>
              <a:ext uri="{FF2B5EF4-FFF2-40B4-BE49-F238E27FC236}">
                <a16:creationId xmlns:a16="http://schemas.microsoft.com/office/drawing/2014/main" id="{D3DBBE54-3D34-4D30-AB15-04A369D8DE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6505" y="4523883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5735341D-797E-4A73-B872-CEC61EF326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9621" y="2877652"/>
            <a:ext cx="1506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E8E7ED79-108F-40A1-AFC1-AC90AA7653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0308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FE748E2C-0645-49E8-8542-045790764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8931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D69ED5C4-FFAA-44C4-9E08-C2379CC46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1685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A30DB30F-85D7-4212-98C0-E29E16B87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2375" y="2877652"/>
            <a:ext cx="3012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5" name="Line 61">
            <a:extLst>
              <a:ext uri="{FF2B5EF4-FFF2-40B4-BE49-F238E27FC236}">
                <a16:creationId xmlns:a16="http://schemas.microsoft.com/office/drawing/2014/main" id="{F24C4AB6-B80E-412A-AA03-333CAC5FF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0998" y="2877652"/>
            <a:ext cx="1506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6" name="Line 62">
            <a:extLst>
              <a:ext uri="{FF2B5EF4-FFF2-40B4-BE49-F238E27FC236}">
                <a16:creationId xmlns:a16="http://schemas.microsoft.com/office/drawing/2014/main" id="{668D85F6-63F5-493D-9C3E-63AAF677A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5257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7" name="Line 63">
            <a:extLst>
              <a:ext uri="{FF2B5EF4-FFF2-40B4-BE49-F238E27FC236}">
                <a16:creationId xmlns:a16="http://schemas.microsoft.com/office/drawing/2014/main" id="{5AACE0AE-E703-4D28-9BC8-7024AC0087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439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B76CB71C-FDF6-42F9-8A74-370F3E5258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3062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9" name="Line 65">
            <a:extLst>
              <a:ext uri="{FF2B5EF4-FFF2-40B4-BE49-F238E27FC236}">
                <a16:creationId xmlns:a16="http://schemas.microsoft.com/office/drawing/2014/main" id="{B85E2BC0-249A-4B96-832A-57A220613C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323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0" name="Line 66">
            <a:extLst>
              <a:ext uri="{FF2B5EF4-FFF2-40B4-BE49-F238E27FC236}">
                <a16:creationId xmlns:a16="http://schemas.microsoft.com/office/drawing/2014/main" id="{485A8891-FE30-4F57-AF7C-81046DE52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06" y="2877652"/>
            <a:ext cx="3012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A1A2ED84-B33A-4DD6-B550-9266CE7432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621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2" name="Line 68">
            <a:extLst>
              <a:ext uri="{FF2B5EF4-FFF2-40B4-BE49-F238E27FC236}">
                <a16:creationId xmlns:a16="http://schemas.microsoft.com/office/drawing/2014/main" id="{C3951810-36BC-44E8-8CE0-BE2717CC00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7193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3" name="Text Box 69">
            <a:extLst>
              <a:ext uri="{FF2B5EF4-FFF2-40B4-BE49-F238E27FC236}">
                <a16:creationId xmlns:a16="http://schemas.microsoft.com/office/drawing/2014/main" id="{2C6C283B-7107-41B5-82B2-DDBDCDB70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3564461"/>
            <a:ext cx="436786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4" name="Text Box 70">
            <a:extLst>
              <a:ext uri="{FF2B5EF4-FFF2-40B4-BE49-F238E27FC236}">
                <a16:creationId xmlns:a16="http://schemas.microsoft.com/office/drawing/2014/main" id="{E04556F7-D6A7-4D60-85F5-6770CE00D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4112702"/>
            <a:ext cx="436786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5" name="Text Box 71">
            <a:extLst>
              <a:ext uri="{FF2B5EF4-FFF2-40B4-BE49-F238E27FC236}">
                <a16:creationId xmlns:a16="http://schemas.microsoft.com/office/drawing/2014/main" id="{F75DEAB0-AB03-40EF-A7B9-FBDA5A41F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4660944"/>
            <a:ext cx="698857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/A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6" name="Text Box 72">
            <a:extLst>
              <a:ext uri="{FF2B5EF4-FFF2-40B4-BE49-F238E27FC236}">
                <a16:creationId xmlns:a16="http://schemas.microsoft.com/office/drawing/2014/main" id="{46DB377E-F426-4420-99DB-46DE8F9D9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5210692"/>
            <a:ext cx="557278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7" name="Text Box 73">
            <a:extLst>
              <a:ext uri="{FF2B5EF4-FFF2-40B4-BE49-F238E27FC236}">
                <a16:creationId xmlns:a16="http://schemas.microsoft.com/office/drawing/2014/main" id="{AA647A78-4201-4F7D-9AC7-5D4E9C425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015" y="2370078"/>
            <a:ext cx="292195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78" name="Text Box 74">
            <a:extLst>
              <a:ext uri="{FF2B5EF4-FFF2-40B4-BE49-F238E27FC236}">
                <a16:creationId xmlns:a16="http://schemas.microsoft.com/office/drawing/2014/main" id="{3FA10228-5427-4E2E-8098-01901E937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210" y="2370078"/>
            <a:ext cx="289182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79" name="Text Box 75">
            <a:extLst>
              <a:ext uri="{FF2B5EF4-FFF2-40B4-BE49-F238E27FC236}">
                <a16:creationId xmlns:a16="http://schemas.microsoft.com/office/drawing/2014/main" id="{54B93DCC-68BC-4B0E-96A4-0C36CF067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5392" y="2370078"/>
            <a:ext cx="290689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80" name="Text Box 76">
            <a:extLst>
              <a:ext uri="{FF2B5EF4-FFF2-40B4-BE49-F238E27FC236}">
                <a16:creationId xmlns:a16="http://schemas.microsoft.com/office/drawing/2014/main" id="{C31CD64C-A4DA-4DD8-A298-746ABA706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081" y="2370078"/>
            <a:ext cx="290688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69666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92546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폰 노이만은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9BB59C6-54AB-4E5E-95D5-7A6DDF06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772" y="1880828"/>
            <a:ext cx="6732178" cy="373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ko-KR" altLang="en-US" sz="1600">
                <a:latin typeface="맑은 고딕" panose="020B0503020000020004" pitchFamily="50" charset="-127"/>
              </a:rPr>
              <a:t>양자역학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함수해석학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집합론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위상수학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컴퓨터과학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수치해석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경제학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통계학등 다양한 학문분야에 걸쳐 놀라운 업적을 남긴 역사상 가장 위대한 천재 중 한명</a:t>
            </a:r>
            <a:endParaRPr lang="en-US" altLang="ko-KR" sz="1600">
              <a:latin typeface="맑은 고딕" panose="020B0503020000020004" pitchFamily="50" charset="-127"/>
            </a:endParaRPr>
          </a:p>
          <a:p>
            <a:pPr marR="0">
              <a:lnSpc>
                <a:spcPct val="150000"/>
              </a:lnSpc>
            </a:pPr>
            <a:endParaRPr lang="ko-KR" altLang="en-US" sz="1600" b="1">
              <a:latin typeface="맑은 고딕" panose="020B0503020000020004" pitchFamily="50" charset="-127"/>
            </a:endParaRP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맑은 고딕" panose="020B0503020000020004" pitchFamily="50" charset="-127"/>
              </a:rPr>
              <a:t>경제학 주요 학문 분야 </a:t>
            </a:r>
            <a:r>
              <a:rPr lang="en-US" altLang="ko-KR" sz="1600" b="1">
                <a:latin typeface="맑은 고딕" panose="020B0503020000020004" pitchFamily="50" charset="-127"/>
              </a:rPr>
              <a:t>[</a:t>
            </a:r>
            <a:r>
              <a:rPr lang="ko-KR" altLang="en-US" sz="1600" b="1">
                <a:latin typeface="맑은 고딕" panose="020B0503020000020004" pitchFamily="50" charset="-127"/>
              </a:rPr>
              <a:t>게임이론</a:t>
            </a:r>
            <a:r>
              <a:rPr lang="en-US" altLang="ko-KR" sz="1600" b="1">
                <a:latin typeface="맑은 고딕" panose="020B0503020000020004" pitchFamily="50" charset="-127"/>
              </a:rPr>
              <a:t>]</a:t>
            </a:r>
            <a:r>
              <a:rPr lang="ko-KR" altLang="en-US" sz="1600" b="1">
                <a:latin typeface="맑은 고딕" panose="020B0503020000020004" pitchFamily="50" charset="-127"/>
              </a:rPr>
              <a:t>의 창시</a:t>
            </a:r>
            <a:r>
              <a:rPr lang="en-US" altLang="ko-KR" sz="1600" b="1">
                <a:latin typeface="맑은 고딕" panose="020B0503020000020004" pitchFamily="50" charset="-127"/>
              </a:rPr>
              <a:t>(</a:t>
            </a:r>
            <a:r>
              <a:rPr lang="ko-KR" altLang="en-US" sz="1600" b="1">
                <a:latin typeface="맑은 고딕" panose="020B0503020000020004" pitchFamily="50" charset="-127"/>
              </a:rPr>
              <a:t>영화 뷰티풀 마인드 참고</a:t>
            </a:r>
            <a:r>
              <a:rPr lang="en-US" altLang="ko-KR" sz="1600" b="1">
                <a:latin typeface="맑은 고딕" panose="020B0503020000020004" pitchFamily="50" charset="-127"/>
              </a:rPr>
              <a:t>)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맑은 고딕" panose="020B0503020000020004" pitchFamily="50" charset="-127"/>
              </a:rPr>
              <a:t>현대 컴퓨터의 기본 구조인</a:t>
            </a:r>
            <a:r>
              <a:rPr lang="en-US" altLang="ko-KR" sz="1600" b="1">
                <a:latin typeface="맑은 고딕" panose="020B0503020000020004" pitchFamily="50" charset="-127"/>
              </a:rPr>
              <a:t>[</a:t>
            </a:r>
            <a:r>
              <a:rPr lang="ko-KR" altLang="en-US" sz="1600" b="1">
                <a:latin typeface="맑은 고딕" panose="020B0503020000020004" pitchFamily="50" charset="-127"/>
              </a:rPr>
              <a:t>폰 노이만 아키텍처</a:t>
            </a:r>
            <a:r>
              <a:rPr lang="en-US" altLang="ko-KR" sz="1600" b="1">
                <a:latin typeface="맑은 고딕" panose="020B0503020000020004" pitchFamily="50" charset="-127"/>
              </a:rPr>
              <a:t>] </a:t>
            </a:r>
            <a:r>
              <a:rPr lang="ko-KR" altLang="en-US" sz="1600" b="1">
                <a:latin typeface="맑은 고딕" panose="020B0503020000020004" pitchFamily="50" charset="-127"/>
              </a:rPr>
              <a:t>제시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맑은 고딕" panose="020B0503020000020004" pitchFamily="50" charset="-127"/>
              </a:rPr>
              <a:t>[</a:t>
            </a:r>
            <a:r>
              <a:rPr lang="ko-KR" altLang="en-US" sz="1600" b="1">
                <a:latin typeface="맑은 고딕" panose="020B0503020000020004" pitchFamily="50" charset="-127"/>
              </a:rPr>
              <a:t>자기 복제</a:t>
            </a:r>
            <a:r>
              <a:rPr lang="en-US" altLang="ko-KR" sz="1600" b="1">
                <a:latin typeface="맑은 고딕" panose="020B0503020000020004" pitchFamily="50" charset="-127"/>
              </a:rPr>
              <a:t>]</a:t>
            </a:r>
            <a:r>
              <a:rPr lang="ko-KR" altLang="en-US" sz="1600" b="1">
                <a:latin typeface="맑은 고딕" panose="020B0503020000020004" pitchFamily="50" charset="-127"/>
              </a:rPr>
              <a:t>의 관한 연구로 </a:t>
            </a:r>
            <a:r>
              <a:rPr lang="en-US" altLang="ko-KR" sz="1600" b="1">
                <a:latin typeface="맑은 고딕" panose="020B0503020000020004" pitchFamily="50" charset="-127"/>
              </a:rPr>
              <a:t>DNA </a:t>
            </a:r>
            <a:r>
              <a:rPr lang="ko-KR" altLang="en-US" sz="1600" b="1">
                <a:latin typeface="맑은 고딕" panose="020B0503020000020004" pitchFamily="50" charset="-127"/>
              </a:rPr>
              <a:t>발견을 예측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맑은 고딕" panose="020B0503020000020004" pitchFamily="50" charset="-127"/>
              </a:rPr>
              <a:t>6</a:t>
            </a:r>
            <a:r>
              <a:rPr lang="ko-KR" altLang="en-US" sz="1600" b="1">
                <a:latin typeface="맑은 고딕" panose="020B0503020000020004" pitchFamily="50" charset="-127"/>
              </a:rPr>
              <a:t>살 때 </a:t>
            </a:r>
            <a:r>
              <a:rPr lang="en-US" altLang="ko-KR" sz="1600" b="1">
                <a:latin typeface="맑은 고딕" panose="020B0503020000020004" pitchFamily="50" charset="-127"/>
              </a:rPr>
              <a:t>8</a:t>
            </a:r>
            <a:r>
              <a:rPr lang="ko-KR" altLang="en-US" sz="1600" b="1">
                <a:latin typeface="맑은 고딕" panose="020B0503020000020004" pitchFamily="50" charset="-127"/>
              </a:rPr>
              <a:t>자리</a:t>
            </a:r>
            <a:r>
              <a:rPr lang="en-US" altLang="ko-KR" sz="1600" b="1">
                <a:latin typeface="맑은 고딕" panose="020B0503020000020004" pitchFamily="50" charset="-127"/>
              </a:rPr>
              <a:t>(</a:t>
            </a:r>
            <a:r>
              <a:rPr lang="ko-KR" altLang="en-US" sz="1600" b="1">
                <a:latin typeface="맑은 고딕" panose="020B0503020000020004" pitchFamily="50" charset="-127"/>
              </a:rPr>
              <a:t>천만</a:t>
            </a:r>
            <a:r>
              <a:rPr lang="en-US" altLang="ko-KR" sz="1600" b="1">
                <a:latin typeface="맑은 고딕" panose="020B0503020000020004" pitchFamily="50" charset="-127"/>
              </a:rPr>
              <a:t>) </a:t>
            </a:r>
            <a:r>
              <a:rPr lang="ko-KR" altLang="en-US" sz="1600" b="1">
                <a:latin typeface="맑은 고딕" panose="020B0503020000020004" pitchFamily="50" charset="-127"/>
              </a:rPr>
              <a:t>단위의 암산을 자유자재로 할 수 있었음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맑은 고딕" panose="020B0503020000020004" pitchFamily="50" charset="-127"/>
              </a:rPr>
              <a:t>초기 컴퓨터보다 빠른 계산 속도로 수학 문제를 풀었음 </a:t>
            </a:r>
            <a:r>
              <a:rPr lang="en-US" altLang="ko-KR" sz="1600" b="1">
                <a:latin typeface="맑은 고딕" panose="020B0503020000020004" pitchFamily="50" charset="-127"/>
              </a:rPr>
              <a:t>(</a:t>
            </a:r>
            <a:r>
              <a:rPr lang="ko-KR" altLang="en-US" sz="1600" b="1">
                <a:latin typeface="맑은 고딕" panose="020B0503020000020004" pitchFamily="50" charset="-127"/>
              </a:rPr>
              <a:t>오른쪽에서 </a:t>
            </a:r>
            <a:r>
              <a:rPr lang="en-US" altLang="ko-KR" sz="1600" b="1">
                <a:latin typeface="맑은 고딕" panose="020B0503020000020004" pitchFamily="50" charset="-127"/>
              </a:rPr>
              <a:t>4</a:t>
            </a:r>
            <a:r>
              <a:rPr lang="ko-KR" altLang="en-US" sz="1600" b="1">
                <a:latin typeface="맑은 고딕" panose="020B0503020000020004" pitchFamily="50" charset="-127"/>
              </a:rPr>
              <a:t>번째 자리수가 </a:t>
            </a:r>
            <a:r>
              <a:rPr lang="en-US" altLang="ko-KR" sz="1600" b="1">
                <a:latin typeface="맑은 고딕" panose="020B0503020000020004" pitchFamily="50" charset="-127"/>
              </a:rPr>
              <a:t>7</a:t>
            </a:r>
            <a:r>
              <a:rPr lang="ko-KR" altLang="en-US" sz="1600" b="1">
                <a:latin typeface="맑은 고딕" panose="020B0503020000020004" pitchFamily="50" charset="-127"/>
              </a:rPr>
              <a:t>인 가장 작은 </a:t>
            </a:r>
            <a:r>
              <a:rPr lang="en-US" altLang="ko-KR" sz="1600" b="1">
                <a:latin typeface="맑은 고딕" panose="020B0503020000020004" pitchFamily="50" charset="-127"/>
              </a:rPr>
              <a:t>2</a:t>
            </a:r>
            <a:r>
              <a:rPr lang="ko-KR" altLang="en-US" sz="1600" b="1">
                <a:latin typeface="맑은 고딕" panose="020B0503020000020004" pitchFamily="50" charset="-127"/>
              </a:rPr>
              <a:t>의 지수는</a:t>
            </a:r>
            <a:r>
              <a:rPr lang="en-US" altLang="ko-KR" sz="1600" b="1">
                <a:latin typeface="맑은 고딕" panose="020B0503020000020004" pitchFamily="50" charset="-127"/>
              </a:rPr>
              <a:t>?)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4A393-F8DA-4C75-80BF-DCA3979BD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6" y="2060848"/>
            <a:ext cx="1721092" cy="22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809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EB19E6C3-8C7D-45F8-A0F1-16EF3CA344E0}"/>
              </a:ext>
            </a:extLst>
          </p:cNvPr>
          <p:cNvSpPr txBox="1">
            <a:spLocks noChangeArrowheads="1"/>
          </p:cNvSpPr>
          <p:nvPr/>
        </p:nvSpPr>
        <p:spPr>
          <a:xfrm>
            <a:off x="1195490" y="1311131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8"/>
              <a:t>스테핑 모터의 기본 구조</a:t>
            </a:r>
          </a:p>
        </p:txBody>
      </p:sp>
      <p:sp>
        <p:nvSpPr>
          <p:cNvPr id="83" name="AutoShape 29">
            <a:extLst>
              <a:ext uri="{FF2B5EF4-FFF2-40B4-BE49-F238E27FC236}">
                <a16:creationId xmlns:a16="http://schemas.microsoft.com/office/drawing/2014/main" id="{E782F19B-09AE-4B38-BC5E-F48D698C3C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73305" y="2122950"/>
            <a:ext cx="5911670" cy="377895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endParaRPr lang="ko-KR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Oval 30">
            <a:extLst>
              <a:ext uri="{FF2B5EF4-FFF2-40B4-BE49-F238E27FC236}">
                <a16:creationId xmlns:a16="http://schemas.microsoft.com/office/drawing/2014/main" id="{F1F8C841-532E-4BAD-9814-F62969298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47" y="2402004"/>
            <a:ext cx="2955835" cy="3118592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5" name="Oval 31">
            <a:extLst>
              <a:ext uri="{FF2B5EF4-FFF2-40B4-BE49-F238E27FC236}">
                <a16:creationId xmlns:a16="http://schemas.microsoft.com/office/drawing/2014/main" id="{0FD7E2E3-6BD5-41B7-BFBC-C703E35CA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776" y="2415851"/>
            <a:ext cx="655900" cy="656097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86" name="Oval 32">
            <a:extLst>
              <a:ext uri="{FF2B5EF4-FFF2-40B4-BE49-F238E27FC236}">
                <a16:creationId xmlns:a16="http://schemas.microsoft.com/office/drawing/2014/main" id="{CE4ADFA4-8AE2-452B-A91A-CBADB853A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178" y="3657749"/>
            <a:ext cx="655900" cy="66142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7" name="Oval 33">
            <a:extLst>
              <a:ext uri="{FF2B5EF4-FFF2-40B4-BE49-F238E27FC236}">
                <a16:creationId xmlns:a16="http://schemas.microsoft.com/office/drawing/2014/main" id="{4788701F-F531-49F2-8467-93519424A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498" y="4864499"/>
            <a:ext cx="655900" cy="65929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8" name="Oval 34">
            <a:extLst>
              <a:ext uri="{FF2B5EF4-FFF2-40B4-BE49-F238E27FC236}">
                <a16:creationId xmlns:a16="http://schemas.microsoft.com/office/drawing/2014/main" id="{748FA14C-E760-4836-B674-250A18918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7180" y="3641773"/>
            <a:ext cx="653756" cy="65929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9" name="Text Box 35">
            <a:extLst>
              <a:ext uri="{FF2B5EF4-FFF2-40B4-BE49-F238E27FC236}">
                <a16:creationId xmlns:a16="http://schemas.microsoft.com/office/drawing/2014/main" id="{63665258-FDE8-4B12-9DEB-7CF535B48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760" y="2492537"/>
            <a:ext cx="222920" cy="32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 Box 36">
            <a:extLst>
              <a:ext uri="{FF2B5EF4-FFF2-40B4-BE49-F238E27FC236}">
                <a16:creationId xmlns:a16="http://schemas.microsoft.com/office/drawing/2014/main" id="{B4FE6418-BA8B-4DF5-9CEB-8402AA63B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55" y="3806862"/>
            <a:ext cx="247570" cy="38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 Box 37">
            <a:extLst>
              <a:ext uri="{FF2B5EF4-FFF2-40B4-BE49-F238E27FC236}">
                <a16:creationId xmlns:a16="http://schemas.microsoft.com/office/drawing/2014/main" id="{D62B3DFE-22CE-43A4-BCCA-2F6E8683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333" y="5053021"/>
            <a:ext cx="414760" cy="32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/A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 Box 38">
            <a:extLst>
              <a:ext uri="{FF2B5EF4-FFF2-40B4-BE49-F238E27FC236}">
                <a16:creationId xmlns:a16="http://schemas.microsoft.com/office/drawing/2014/main" id="{4BB251C9-1EFA-4806-9A29-B27C9A654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214" y="3816448"/>
            <a:ext cx="416903" cy="32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Oval 40">
            <a:extLst>
              <a:ext uri="{FF2B5EF4-FFF2-40B4-BE49-F238E27FC236}">
                <a16:creationId xmlns:a16="http://schemas.microsoft.com/office/drawing/2014/main" id="{23AF5C53-9455-4E7C-B35C-F1EF7C009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169" y="3766389"/>
            <a:ext cx="414760" cy="38769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021E98-FC0F-48C5-A2D2-6EE3D2FA81D0}"/>
              </a:ext>
            </a:extLst>
          </p:cNvPr>
          <p:cNvGrpSpPr/>
          <p:nvPr/>
        </p:nvGrpSpPr>
        <p:grpSpPr>
          <a:xfrm>
            <a:off x="4641089" y="3378672"/>
            <a:ext cx="595883" cy="1049117"/>
            <a:chOff x="4598219" y="3201889"/>
            <a:chExt cx="595883" cy="1049117"/>
          </a:xfrm>
        </p:grpSpPr>
        <p:sp>
          <p:nvSpPr>
            <p:cNvPr id="93" name="Rectangle 39">
              <a:extLst>
                <a:ext uri="{FF2B5EF4-FFF2-40B4-BE49-F238E27FC236}">
                  <a16:creationId xmlns:a16="http://schemas.microsoft.com/office/drawing/2014/main" id="{E89C4FB5-1987-4B28-B863-FE046F0CC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793" y="3201889"/>
              <a:ext cx="587309" cy="104911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95" name="Rectangle 41">
              <a:extLst>
                <a:ext uri="{FF2B5EF4-FFF2-40B4-BE49-F238E27FC236}">
                  <a16:creationId xmlns:a16="http://schemas.microsoft.com/office/drawing/2014/main" id="{A5271691-3310-4FDE-949A-E7D23807C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219" y="3201889"/>
              <a:ext cx="586237" cy="279054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</p:grpSp>
      <p:sp>
        <p:nvSpPr>
          <p:cNvPr id="96" name="Line 42">
            <a:extLst>
              <a:ext uri="{FF2B5EF4-FFF2-40B4-BE49-F238E27FC236}">
                <a16:creationId xmlns:a16="http://schemas.microsoft.com/office/drawing/2014/main" id="{E9AF1FE4-601B-4FA2-8860-F53D9D338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7248" y="2616088"/>
            <a:ext cx="820946" cy="165089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97" name="Text Box 43">
            <a:extLst>
              <a:ext uri="{FF2B5EF4-FFF2-40B4-BE49-F238E27FC236}">
                <a16:creationId xmlns:a16="http://schemas.microsoft.com/office/drawing/2014/main" id="{B99E3B0C-8BE3-4604-97C4-CD3A1BDC1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7280" y="2122950"/>
            <a:ext cx="1379318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 전자석</a:t>
            </a:r>
            <a:endParaRPr lang="ko-KR" altLang="en-US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 Box 44">
            <a:extLst>
              <a:ext uri="{FF2B5EF4-FFF2-40B4-BE49-F238E27FC236}">
                <a16:creationId xmlns:a16="http://schemas.microsoft.com/office/drawing/2014/main" id="{1F73ACE5-A029-4A97-A6B9-0DCBD1641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061" y="2616088"/>
            <a:ext cx="1490778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708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 영구자석</a:t>
            </a:r>
            <a:endParaRPr lang="ko-KR" altLang="en-US" sz="2277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Line 45">
            <a:extLst>
              <a:ext uri="{FF2B5EF4-FFF2-40B4-BE49-F238E27FC236}">
                <a16:creationId xmlns:a16="http://schemas.microsoft.com/office/drawing/2014/main" id="{FD53EF02-61FE-4E01-8659-FD87D63B75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65165" y="2945202"/>
            <a:ext cx="1148896" cy="328049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0" name="Text Box 46">
            <a:extLst>
              <a:ext uri="{FF2B5EF4-FFF2-40B4-BE49-F238E27FC236}">
                <a16:creationId xmlns:a16="http://schemas.microsoft.com/office/drawing/2014/main" id="{4490414D-3CAF-4AD9-8E9B-B3B23894C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0086" y="5408762"/>
            <a:ext cx="1416829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 전자석</a:t>
            </a:r>
            <a:endParaRPr lang="ko-KR" altLang="en-US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Line 47">
            <a:extLst>
              <a:ext uri="{FF2B5EF4-FFF2-40B4-BE49-F238E27FC236}">
                <a16:creationId xmlns:a16="http://schemas.microsoft.com/office/drawing/2014/main" id="{A0680523-8F85-441E-AD66-67E119B358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56846" y="4331953"/>
            <a:ext cx="93241" cy="1076809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2" name="Line 48">
            <a:extLst>
              <a:ext uri="{FF2B5EF4-FFF2-40B4-BE49-F238E27FC236}">
                <a16:creationId xmlns:a16="http://schemas.microsoft.com/office/drawing/2014/main" id="{CB80E29B-DC65-4888-AC7F-03712AB6B1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8397" y="5264974"/>
            <a:ext cx="921689" cy="143788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3" name="Line 49">
            <a:extLst>
              <a:ext uri="{FF2B5EF4-FFF2-40B4-BE49-F238E27FC236}">
                <a16:creationId xmlns:a16="http://schemas.microsoft.com/office/drawing/2014/main" id="{F84C3811-B22E-4886-989A-DA264EE45D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7248" y="2616088"/>
            <a:ext cx="62160" cy="101929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4" name="Text Box 50">
            <a:extLst>
              <a:ext uri="{FF2B5EF4-FFF2-40B4-BE49-F238E27FC236}">
                <a16:creationId xmlns:a16="http://schemas.microsoft.com/office/drawing/2014/main" id="{93A251DE-08DB-4E15-9DBC-3E199EFD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6630" y="5407697"/>
            <a:ext cx="1250710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모터 회전축</a:t>
            </a:r>
            <a:endParaRPr lang="ko-KR" altLang="en-US" sz="2277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Line 51">
            <a:extLst>
              <a:ext uri="{FF2B5EF4-FFF2-40B4-BE49-F238E27FC236}">
                <a16:creationId xmlns:a16="http://schemas.microsoft.com/office/drawing/2014/main" id="{186371AA-C7F2-4206-9F51-81D3F15F74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1222" y="4119999"/>
            <a:ext cx="898111" cy="1287697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47399646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3A0AB5F1-7E02-48AF-8818-AD19409942A7}"/>
              </a:ext>
            </a:extLst>
          </p:cNvPr>
          <p:cNvSpPr txBox="1">
            <a:spLocks noChangeArrowheads="1"/>
          </p:cNvSpPr>
          <p:nvPr/>
        </p:nvSpPr>
        <p:spPr>
          <a:xfrm>
            <a:off x="1124347" y="1376772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err="1"/>
              <a:t>스테핑</a:t>
            </a:r>
            <a:r>
              <a:rPr lang="ko-KR" altLang="en-US" dirty="0"/>
              <a:t> 모터의 기본 구조는 위 그림과 같다</a:t>
            </a:r>
            <a:r>
              <a:rPr lang="en-US" altLang="ko-KR" dirty="0"/>
              <a:t>. </a:t>
            </a:r>
            <a:r>
              <a:rPr lang="ko-KR" altLang="en-US" dirty="0"/>
              <a:t>위와 같은 </a:t>
            </a:r>
            <a:r>
              <a:rPr lang="en-US" altLang="ko-KR" dirty="0"/>
              <a:t>A, B, /A, /B</a:t>
            </a:r>
            <a:r>
              <a:rPr lang="ko-KR" altLang="en-US" dirty="0"/>
              <a:t>의 전자석이 연속해서 배치 되어 회전자가 더 정밀하게 회전을 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A, B, /A, /B 4</a:t>
            </a:r>
            <a:r>
              <a:rPr lang="ko-KR" altLang="en-US" dirty="0"/>
              <a:t>개의 </a:t>
            </a:r>
            <a:r>
              <a:rPr lang="ko-KR" altLang="en-US" dirty="0" err="1"/>
              <a:t>전자석중</a:t>
            </a:r>
            <a:r>
              <a:rPr lang="ko-KR" altLang="en-US" dirty="0"/>
              <a:t> 하나에 전류가 흘러 </a:t>
            </a:r>
            <a:r>
              <a:rPr lang="en-US" altLang="ko-KR" dirty="0"/>
              <a:t>S </a:t>
            </a:r>
            <a:r>
              <a:rPr lang="ko-KR" altLang="en-US" dirty="0"/>
              <a:t>극 전자석으로 동작하면 모터 회전축에 연결되어 있는 </a:t>
            </a:r>
            <a:r>
              <a:rPr lang="en-US" altLang="ko-KR" dirty="0"/>
              <a:t>N</a:t>
            </a:r>
            <a:r>
              <a:rPr lang="ko-KR" altLang="en-US" dirty="0"/>
              <a:t>극 영구자석이 전류가 흐르는 전자석 방향으로 회전을 하게 되는데 이러한 구조를 이용하여 모터를 회전 하도록 신호를 인가한다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A, B, /A, /B </a:t>
            </a:r>
            <a:r>
              <a:rPr lang="ko-KR" altLang="en-US" dirty="0"/>
              <a:t>상에 차례로 전류가 흐르게 하면 다음 그림과 같이 </a:t>
            </a:r>
            <a:r>
              <a:rPr lang="ko-KR" altLang="en-US" dirty="0" err="1"/>
              <a:t>모터축이</a:t>
            </a:r>
            <a:r>
              <a:rPr lang="ko-KR" altLang="en-US" dirty="0"/>
              <a:t> 회전을 하게 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3701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FE64F00-5A51-46EA-9735-8D0B2395E2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66323" y="1576426"/>
            <a:ext cx="2060424" cy="216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A3495971-CE8C-4F03-9EEF-5FD3D1F69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570" y="1624232"/>
            <a:ext cx="1952130" cy="205919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EA13C60E-A4BB-41EB-9AB0-6C50C71B3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247" y="1611578"/>
            <a:ext cx="433885" cy="43307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D50AB4-E383-4E96-9F22-3310CDA10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613" y="2453112"/>
            <a:ext cx="432470" cy="436586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FB1024-7EA9-4F9E-8ED6-84E2BD445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968" y="3250355"/>
            <a:ext cx="433177" cy="434476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64EE11-84C5-4943-9D4A-CBDD781CF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771" y="2443270"/>
            <a:ext cx="431762" cy="434476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D1DBE3E7-8DE5-4424-82EE-0BA26CB52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413" y="1714924"/>
            <a:ext cx="147224" cy="21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B8A6EA28-8E67-4898-89A5-CFC70DE11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862" y="2552240"/>
            <a:ext cx="163503" cy="25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B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8F1DEDC5-3B22-48DB-962E-4F55040E2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990" y="3370575"/>
            <a:ext cx="273921" cy="21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/A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E4BB1773-0704-4940-B705-04F1487A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046" y="2557865"/>
            <a:ext cx="275337" cy="21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/B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E8C0F6-F49C-45DA-8B8A-C5AF09770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94" y="2524822"/>
            <a:ext cx="273921" cy="25590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5F4EA8-045B-4077-B13C-C362D13D448C}"/>
              </a:ext>
            </a:extLst>
          </p:cNvPr>
          <p:cNvGrpSpPr/>
          <p:nvPr/>
        </p:nvGrpSpPr>
        <p:grpSpPr>
          <a:xfrm rot="208488">
            <a:off x="2517386" y="2259798"/>
            <a:ext cx="393541" cy="691788"/>
            <a:chOff x="2539955" y="2152916"/>
            <a:chExt cx="393541" cy="6917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DFD8B2-0662-4FB7-BA59-350EF651E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618" y="2152916"/>
              <a:ext cx="387878" cy="6917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D7534F9-A692-4B99-92CE-24930DE82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955" y="2152916"/>
              <a:ext cx="386462" cy="18419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E83032-4037-48EE-9D77-7282F91A5F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67865" y="2344567"/>
            <a:ext cx="2060424" cy="2168867"/>
            <a:chOff x="2277" y="1514"/>
            <a:chExt cx="2911" cy="3085"/>
          </a:xfrm>
        </p:grpSpPr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95748810-CD23-4E66-B85D-2483A45C5B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77" y="1514"/>
              <a:ext cx="2911" cy="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2F2F128-583B-415D-B331-05EC5AEE9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" y="1582"/>
              <a:ext cx="2758" cy="292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58F0120-43D0-4F1B-8C1F-CA6ADF29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1564"/>
              <a:ext cx="613" cy="61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5A179C1-B8EA-46C3-B9AF-C0BEB28A5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2761"/>
              <a:ext cx="611" cy="62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93ABBA0-2851-43BE-98B0-2D97EE078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" y="3895"/>
              <a:ext cx="612" cy="61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FE91E0-07AF-479E-B182-22CD7FCB2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2747"/>
              <a:ext cx="610" cy="61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7" name="Text Box 26">
              <a:extLst>
                <a:ext uri="{FF2B5EF4-FFF2-40B4-BE49-F238E27FC236}">
                  <a16:creationId xmlns:a16="http://schemas.microsoft.com/office/drawing/2014/main" id="{0688E577-7D09-4405-A803-01C01BACC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8" y="1711"/>
              <a:ext cx="208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A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33141C7E-C09A-4F68-8582-977BC81925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5" y="2902"/>
              <a:ext cx="23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B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Box 28">
              <a:extLst>
                <a:ext uri="{FF2B5EF4-FFF2-40B4-BE49-F238E27FC236}">
                  <a16:creationId xmlns:a16="http://schemas.microsoft.com/office/drawing/2014/main" id="{DFA72880-8B65-49CD-9739-E4F80A720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1" y="4066"/>
              <a:ext cx="387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/A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 Box 29">
              <a:extLst>
                <a:ext uri="{FF2B5EF4-FFF2-40B4-BE49-F238E27FC236}">
                  <a16:creationId xmlns:a16="http://schemas.microsoft.com/office/drawing/2014/main" id="{E293CB55-F10C-4260-84D7-42AC2E9DA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" y="2910"/>
              <a:ext cx="389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/B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DEE5F150-46A0-4876-B178-F772143F7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" y="2754"/>
              <a:ext cx="940" cy="6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B913F19A-1BB4-4B78-96F4-6B6186499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2863"/>
              <a:ext cx="387" cy="36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AC8D14EA-48D0-4870-9253-E4C3EF390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" y="2746"/>
              <a:ext cx="313" cy="61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</p:grpSp>
      <p:sp>
        <p:nvSpPr>
          <p:cNvPr id="35" name="Text Box 61">
            <a:extLst>
              <a:ext uri="{FF2B5EF4-FFF2-40B4-BE49-F238E27FC236}">
                <a16:creationId xmlns:a16="http://schemas.microsoft.com/office/drawing/2014/main" id="{5ABF60DB-C72C-4BE9-B705-B7F967FB1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277" y="3924526"/>
            <a:ext cx="2671924" cy="32533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상만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되고 나머지는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endParaRPr lang="en-US" altLang="ko-KR" sz="189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 Box 62">
            <a:extLst>
              <a:ext uri="{FF2B5EF4-FFF2-40B4-BE49-F238E27FC236}">
                <a16:creationId xmlns:a16="http://schemas.microsoft.com/office/drawing/2014/main" id="{AB68DC4A-DD03-4AE3-8B96-A60A62325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212" y="4539039"/>
            <a:ext cx="3403917" cy="751572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상만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되고 나머지는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</a:p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앞에서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90`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 시계방향으로 회전하였다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9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2ED96-B063-437C-BAE3-710FBD604950}"/>
              </a:ext>
            </a:extLst>
          </p:cNvPr>
          <p:cNvSpPr txBox="1"/>
          <p:nvPr/>
        </p:nvSpPr>
        <p:spPr>
          <a:xfrm>
            <a:off x="2522968" y="1205129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 27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AC9BF1-9BB5-4AA2-9D46-C2B96BCBFE2B}"/>
              </a:ext>
            </a:extLst>
          </p:cNvPr>
          <p:cNvSpPr txBox="1"/>
          <p:nvPr/>
        </p:nvSpPr>
        <p:spPr>
          <a:xfrm>
            <a:off x="3720576" y="2484359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 24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8BC5CD-E914-43B4-8344-D4FE0D24A84A}"/>
              </a:ext>
            </a:extLst>
          </p:cNvPr>
          <p:cNvSpPr txBox="1"/>
          <p:nvPr/>
        </p:nvSpPr>
        <p:spPr>
          <a:xfrm>
            <a:off x="2476798" y="3671227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FBB41-BBA9-4E4B-8005-B84956309904}"/>
              </a:ext>
            </a:extLst>
          </p:cNvPr>
          <p:cNvSpPr txBox="1"/>
          <p:nvPr/>
        </p:nvSpPr>
        <p:spPr>
          <a:xfrm>
            <a:off x="1246498" y="2497013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29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B2590-7B2A-485E-B81D-DEB9C412C738}"/>
              </a:ext>
            </a:extLst>
          </p:cNvPr>
          <p:cNvSpPr txBox="1"/>
          <p:nvPr/>
        </p:nvSpPr>
        <p:spPr>
          <a:xfrm>
            <a:off x="4052900" y="76470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B1FCCB-C525-44E4-95AD-7C7F465F4089}"/>
              </a:ext>
            </a:extLst>
          </p:cNvPr>
          <p:cNvSpPr txBox="1"/>
          <p:nvPr/>
        </p:nvSpPr>
        <p:spPr>
          <a:xfrm>
            <a:off x="4043388" y="788853"/>
            <a:ext cx="26848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int pin[4] = { 27,24,28,29 };</a:t>
            </a:r>
          </a:p>
          <a:p>
            <a:r>
              <a:rPr lang="en-US" altLang="ko-KR"/>
              <a:t>int seq[][4] = {</a:t>
            </a:r>
          </a:p>
          <a:p>
            <a:r>
              <a:rPr lang="en-US" altLang="ko-KR"/>
              <a:t>    { 1,0,0,1 },</a:t>
            </a:r>
          </a:p>
          <a:p>
            <a:r>
              <a:rPr lang="en-US" altLang="ko-KR"/>
              <a:t>    { 1,0,0,0 },</a:t>
            </a:r>
          </a:p>
          <a:p>
            <a:r>
              <a:rPr lang="en-US" altLang="ko-KR"/>
              <a:t>    { 1,1,0,0 },</a:t>
            </a:r>
          </a:p>
          <a:p>
            <a:r>
              <a:rPr lang="en-US" altLang="ko-KR"/>
              <a:t>    { 0,1,0,0 },</a:t>
            </a:r>
          </a:p>
          <a:p>
            <a:r>
              <a:rPr lang="en-US" altLang="ko-KR"/>
              <a:t>    { 0,1,1,0 },</a:t>
            </a:r>
          </a:p>
          <a:p>
            <a:r>
              <a:rPr lang="en-US" altLang="ko-KR"/>
              <a:t>    { 0,0,1,0 },</a:t>
            </a:r>
          </a:p>
          <a:p>
            <a:r>
              <a:rPr lang="en-US" altLang="ko-KR"/>
              <a:t>    { 0,0,1,1 },</a:t>
            </a:r>
          </a:p>
          <a:p>
            <a:r>
              <a:rPr lang="en-US" altLang="ko-KR"/>
              <a:t>    { 0,0,0,1 }</a:t>
            </a:r>
          </a:p>
          <a:p>
            <a:r>
              <a:rPr lang="en-US" altLang="ko-KR"/>
              <a:t>};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254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96B9FE44-E1D6-458A-B395-E921E3278FE0}"/>
              </a:ext>
            </a:extLst>
          </p:cNvPr>
          <p:cNvSpPr txBox="1">
            <a:spLocks noChangeArrowheads="1"/>
          </p:cNvSpPr>
          <p:nvPr/>
        </p:nvSpPr>
        <p:spPr>
          <a:xfrm>
            <a:off x="990535" y="1016732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/>
              <a:t>스테핑 모터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 출력 메모리 번지 </a:t>
            </a:r>
            <a:r>
              <a:rPr lang="en-US" altLang="ko-KR" sz="1800"/>
              <a:t>: 0x8009 (Write </a:t>
            </a:r>
            <a:r>
              <a:rPr lang="ko-KR" altLang="en-US" sz="1800"/>
              <a:t>전용</a:t>
            </a:r>
            <a:r>
              <a:rPr lang="en-US" altLang="ko-KR" sz="1800"/>
              <a:t>)</a:t>
            </a:r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r>
              <a:rPr lang="en-US" altLang="ko-KR" sz="1800"/>
              <a:t>Bit[7,6,5,4]	</a:t>
            </a:r>
            <a:r>
              <a:rPr lang="ko-KR" altLang="en-US" sz="1800"/>
              <a:t>왼쪽 스테핑 모터 </a:t>
            </a:r>
            <a:r>
              <a:rPr lang="en-US" altLang="ko-KR" sz="1800"/>
              <a:t>(A, B, /A, /B)</a:t>
            </a:r>
          </a:p>
          <a:p>
            <a:pPr lvl="1">
              <a:lnSpc>
                <a:spcPct val="150000"/>
              </a:lnSpc>
            </a:pPr>
            <a:r>
              <a:rPr lang="en-US" altLang="ko-KR" sz="1800"/>
              <a:t>Bit[3,2,1,0]	</a:t>
            </a:r>
            <a:r>
              <a:rPr lang="ko-KR" altLang="en-US" sz="1800"/>
              <a:t>오른쪽 스테핑 모터 </a:t>
            </a:r>
            <a:r>
              <a:rPr lang="en-US" altLang="ko-KR" sz="1800"/>
              <a:t>(A, B, /A, /B)</a:t>
            </a:r>
          </a:p>
          <a:p>
            <a:pPr lvl="1">
              <a:lnSpc>
                <a:spcPct val="150000"/>
              </a:lnSpc>
            </a:pPr>
            <a:r>
              <a:rPr lang="en-US" altLang="ko-KR" sz="1800"/>
              <a:t>1</a:t>
            </a:r>
            <a:r>
              <a:rPr lang="ko-KR" altLang="en-US" sz="1800"/>
              <a:t>상 여자 방식으로 모터에 출력을 내보낼 경우 </a:t>
            </a:r>
            <a:r>
              <a:rPr lang="en-US" altLang="ko-KR" sz="1800"/>
              <a:t>1, 2, 4, 8 </a:t>
            </a:r>
            <a:r>
              <a:rPr lang="ko-KR" altLang="en-US" sz="1800"/>
              <a:t>을 순서대로 </a:t>
            </a:r>
            <a:r>
              <a:rPr lang="en-US" altLang="ko-KR" sz="1800"/>
              <a:t>0x8009 </a:t>
            </a:r>
            <a:r>
              <a:rPr lang="ko-KR" altLang="en-US" sz="1800"/>
              <a:t>번지에 쓰면 된다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800"/>
          </a:p>
        </p:txBody>
      </p:sp>
      <p:graphicFrame>
        <p:nvGraphicFramePr>
          <p:cNvPr id="68" name="Group 124">
            <a:extLst>
              <a:ext uri="{FF2B5EF4-FFF2-40B4-BE49-F238E27FC236}">
                <a16:creationId xmlns:a16="http://schemas.microsoft.com/office/drawing/2014/main" id="{9075DCC2-FBA3-436C-9AD1-5055D7D42C2C}"/>
              </a:ext>
            </a:extLst>
          </p:cNvPr>
          <p:cNvGraphicFramePr>
            <a:graphicFrameLocks noGrp="1"/>
          </p:cNvGraphicFramePr>
          <p:nvPr/>
        </p:nvGraphicFramePr>
        <p:xfrm>
          <a:off x="1827959" y="2685829"/>
          <a:ext cx="6446356" cy="780792"/>
        </p:xfrm>
        <a:graphic>
          <a:graphicData uri="http://schemas.openxmlformats.org/drawingml/2006/table">
            <a:tbl>
              <a:tblPr/>
              <a:tblGrid>
                <a:gridCol w="805795">
                  <a:extLst>
                    <a:ext uri="{9D8B030D-6E8A-4147-A177-3AD203B41FA5}">
                      <a16:colId xmlns:a16="http://schemas.microsoft.com/office/drawing/2014/main" val="4080408287"/>
                    </a:ext>
                  </a:extLst>
                </a:gridCol>
                <a:gridCol w="807301">
                  <a:extLst>
                    <a:ext uri="{9D8B030D-6E8A-4147-A177-3AD203B41FA5}">
                      <a16:colId xmlns:a16="http://schemas.microsoft.com/office/drawing/2014/main" val="1727540623"/>
                    </a:ext>
                  </a:extLst>
                </a:gridCol>
                <a:gridCol w="804288">
                  <a:extLst>
                    <a:ext uri="{9D8B030D-6E8A-4147-A177-3AD203B41FA5}">
                      <a16:colId xmlns:a16="http://schemas.microsoft.com/office/drawing/2014/main" val="3571352389"/>
                    </a:ext>
                  </a:extLst>
                </a:gridCol>
                <a:gridCol w="805794">
                  <a:extLst>
                    <a:ext uri="{9D8B030D-6E8A-4147-A177-3AD203B41FA5}">
                      <a16:colId xmlns:a16="http://schemas.microsoft.com/office/drawing/2014/main" val="3782505330"/>
                    </a:ext>
                  </a:extLst>
                </a:gridCol>
                <a:gridCol w="805795">
                  <a:extLst>
                    <a:ext uri="{9D8B030D-6E8A-4147-A177-3AD203B41FA5}">
                      <a16:colId xmlns:a16="http://schemas.microsoft.com/office/drawing/2014/main" val="4209815445"/>
                    </a:ext>
                  </a:extLst>
                </a:gridCol>
                <a:gridCol w="807301">
                  <a:extLst>
                    <a:ext uri="{9D8B030D-6E8A-4147-A177-3AD203B41FA5}">
                      <a16:colId xmlns:a16="http://schemas.microsoft.com/office/drawing/2014/main" val="92107498"/>
                    </a:ext>
                  </a:extLst>
                </a:gridCol>
                <a:gridCol w="804288">
                  <a:extLst>
                    <a:ext uri="{9D8B030D-6E8A-4147-A177-3AD203B41FA5}">
                      <a16:colId xmlns:a16="http://schemas.microsoft.com/office/drawing/2014/main" val="2273547207"/>
                    </a:ext>
                  </a:extLst>
                </a:gridCol>
                <a:gridCol w="805794">
                  <a:extLst>
                    <a:ext uri="{9D8B030D-6E8A-4147-A177-3AD203B41FA5}">
                      <a16:colId xmlns:a16="http://schemas.microsoft.com/office/drawing/2014/main" val="894058597"/>
                    </a:ext>
                  </a:extLst>
                </a:gridCol>
              </a:tblGrid>
              <a:tr h="289182"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46043"/>
                  </a:ext>
                </a:extLst>
              </a:tr>
              <a:tr h="491610"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12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9563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B232110-5D31-47F5-AFBB-3DF2115FD258}"/>
              </a:ext>
            </a:extLst>
          </p:cNvPr>
          <p:cNvSpPr txBox="1">
            <a:spLocks noChangeArrowheads="1"/>
          </p:cNvSpPr>
          <p:nvPr/>
        </p:nvSpPr>
        <p:spPr>
          <a:xfrm>
            <a:off x="922216" y="1379449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3791" indent="-433791"/>
            <a:r>
              <a:rPr lang="en-US" altLang="ko-KR" sz="1708"/>
              <a:t>4</a:t>
            </a:r>
            <a:r>
              <a:rPr lang="ko-KR" altLang="en-US" sz="1708"/>
              <a:t>상 </a:t>
            </a:r>
            <a:r>
              <a:rPr lang="en-US" altLang="ko-KR" sz="1708"/>
              <a:t>motor </a:t>
            </a:r>
            <a:r>
              <a:rPr lang="ko-KR" altLang="en-US" sz="1708"/>
              <a:t>의 </a:t>
            </a:r>
            <a:r>
              <a:rPr lang="en-US" altLang="ko-KR" sz="1708"/>
              <a:t>2</a:t>
            </a:r>
            <a:r>
              <a:rPr lang="ko-KR" altLang="en-US" sz="1708"/>
              <a:t>상 여자 동작 </a:t>
            </a:r>
          </a:p>
        </p:txBody>
      </p:sp>
      <p:grpSp>
        <p:nvGrpSpPr>
          <p:cNvPr id="7" name="Group 75">
            <a:extLst>
              <a:ext uri="{FF2B5EF4-FFF2-40B4-BE49-F238E27FC236}">
                <a16:creationId xmlns:a16="http://schemas.microsoft.com/office/drawing/2014/main" id="{D64796A8-16CC-458E-83BA-AE9FF6AD65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43710" y="2019567"/>
            <a:ext cx="5807745" cy="4063614"/>
            <a:chOff x="2419" y="12025"/>
            <a:chExt cx="4596" cy="3241"/>
          </a:xfrm>
        </p:grpSpPr>
        <p:sp>
          <p:nvSpPr>
            <p:cNvPr id="8" name="AutoShape 76">
              <a:extLst>
                <a:ext uri="{FF2B5EF4-FFF2-40B4-BE49-F238E27FC236}">
                  <a16:creationId xmlns:a16="http://schemas.microsoft.com/office/drawing/2014/main" id="{426D0AB5-1C50-485D-BF79-BE3F199587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19" y="12025"/>
              <a:ext cx="4596" cy="3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0" name="Line 77">
              <a:extLst>
                <a:ext uri="{FF2B5EF4-FFF2-40B4-BE49-F238E27FC236}">
                  <a16:creationId xmlns:a16="http://schemas.microsoft.com/office/drawing/2014/main" id="{347D774E-25BD-447E-8DBC-496B49180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8" y="12951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1" name="Line 78">
              <a:extLst>
                <a:ext uri="{FF2B5EF4-FFF2-40B4-BE49-F238E27FC236}">
                  <a16:creationId xmlns:a16="http://schemas.microsoft.com/office/drawing/2014/main" id="{99012338-03D3-4220-94F2-1E1B7C8B3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1" y="13260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2" name="Line 79">
              <a:extLst>
                <a:ext uri="{FF2B5EF4-FFF2-40B4-BE49-F238E27FC236}">
                  <a16:creationId xmlns:a16="http://schemas.microsoft.com/office/drawing/2014/main" id="{EB524C62-1735-41A5-BFBC-42893FE5A1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1" y="12951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3" name="Line 80">
              <a:extLst>
                <a:ext uri="{FF2B5EF4-FFF2-40B4-BE49-F238E27FC236}">
                  <a16:creationId xmlns:a16="http://schemas.microsoft.com/office/drawing/2014/main" id="{6E7C8C72-A749-4F68-9D01-83E6E341A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8" y="1295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4" name="Line 81">
              <a:extLst>
                <a:ext uri="{FF2B5EF4-FFF2-40B4-BE49-F238E27FC236}">
                  <a16:creationId xmlns:a16="http://schemas.microsoft.com/office/drawing/2014/main" id="{66566B25-3537-4EB2-A1D7-8FE00C927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260"/>
              <a:ext cx="30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5" name="Line 82">
              <a:extLst>
                <a:ext uri="{FF2B5EF4-FFF2-40B4-BE49-F238E27FC236}">
                  <a16:creationId xmlns:a16="http://schemas.microsoft.com/office/drawing/2014/main" id="{4E4F7BFB-5986-4A5F-83EC-39A89B46DD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1" y="14805"/>
              <a:ext cx="30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6" name="Line 83">
              <a:extLst>
                <a:ext uri="{FF2B5EF4-FFF2-40B4-BE49-F238E27FC236}">
                  <a16:creationId xmlns:a16="http://schemas.microsoft.com/office/drawing/2014/main" id="{79F7EB12-6FBA-41D4-A2F2-8E61BAA86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8" y="15112"/>
              <a:ext cx="918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7" name="Line 84">
              <a:extLst>
                <a:ext uri="{FF2B5EF4-FFF2-40B4-BE49-F238E27FC236}">
                  <a16:creationId xmlns:a16="http://schemas.microsoft.com/office/drawing/2014/main" id="{FE444B99-1399-4D7E-BEBE-143FBAAEE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8" y="14805"/>
              <a:ext cx="1" cy="3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8" name="Line 85">
              <a:extLst>
                <a:ext uri="{FF2B5EF4-FFF2-40B4-BE49-F238E27FC236}">
                  <a16:creationId xmlns:a16="http://schemas.microsoft.com/office/drawing/2014/main" id="{C51BB384-3B63-4B87-BE73-681A645E02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877"/>
              <a:ext cx="611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9" name="Line 86">
              <a:extLst>
                <a:ext uri="{FF2B5EF4-FFF2-40B4-BE49-F238E27FC236}">
                  <a16:creationId xmlns:a16="http://schemas.microsoft.com/office/drawing/2014/main" id="{32F08187-7A05-4D58-A8EF-3D8ED30BE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4495"/>
              <a:ext cx="91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0" name="Line 87">
              <a:extLst>
                <a:ext uri="{FF2B5EF4-FFF2-40B4-BE49-F238E27FC236}">
                  <a16:creationId xmlns:a16="http://schemas.microsoft.com/office/drawing/2014/main" id="{9011A999-A0AD-4FD7-B917-7871852F3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1" name="Line 88">
              <a:extLst>
                <a:ext uri="{FF2B5EF4-FFF2-40B4-BE49-F238E27FC236}">
                  <a16:creationId xmlns:a16="http://schemas.microsoft.com/office/drawing/2014/main" id="{AF873299-2356-4C59-BD58-107EC1FA4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2" name="Line 89">
              <a:extLst>
                <a:ext uri="{FF2B5EF4-FFF2-40B4-BE49-F238E27FC236}">
                  <a16:creationId xmlns:a16="http://schemas.microsoft.com/office/drawing/2014/main" id="{82936525-B8AC-46E6-8E90-A214DD3C1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3" name="Line 90">
              <a:extLst>
                <a:ext uri="{FF2B5EF4-FFF2-40B4-BE49-F238E27FC236}">
                  <a16:creationId xmlns:a16="http://schemas.microsoft.com/office/drawing/2014/main" id="{3AA6F9B1-922D-4F94-8416-233CF191B8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4" name="Line 91">
              <a:extLst>
                <a:ext uri="{FF2B5EF4-FFF2-40B4-BE49-F238E27FC236}">
                  <a16:creationId xmlns:a16="http://schemas.microsoft.com/office/drawing/2014/main" id="{595562FE-9CF0-4A91-BEF0-2D521E55B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4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5" name="Line 92">
              <a:extLst>
                <a:ext uri="{FF2B5EF4-FFF2-40B4-BE49-F238E27FC236}">
                  <a16:creationId xmlns:a16="http://schemas.microsoft.com/office/drawing/2014/main" id="{6B373EBB-7A0B-47F0-96F5-BEFF87915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1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6" name="Line 93">
              <a:extLst>
                <a:ext uri="{FF2B5EF4-FFF2-40B4-BE49-F238E27FC236}">
                  <a16:creationId xmlns:a16="http://schemas.microsoft.com/office/drawing/2014/main" id="{B465BE1A-FA07-44F1-A60D-C4BACCF71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7" name="Line 94">
              <a:extLst>
                <a:ext uri="{FF2B5EF4-FFF2-40B4-BE49-F238E27FC236}">
                  <a16:creationId xmlns:a16="http://schemas.microsoft.com/office/drawing/2014/main" id="{D4B9B4A2-911F-4211-912A-2B106C2AF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8" name="Line 95">
              <a:extLst>
                <a:ext uri="{FF2B5EF4-FFF2-40B4-BE49-F238E27FC236}">
                  <a16:creationId xmlns:a16="http://schemas.microsoft.com/office/drawing/2014/main" id="{8C5178A1-9EFD-4846-B37E-EF5036518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9" name="Line 96">
              <a:extLst>
                <a:ext uri="{FF2B5EF4-FFF2-40B4-BE49-F238E27FC236}">
                  <a16:creationId xmlns:a16="http://schemas.microsoft.com/office/drawing/2014/main" id="{13C77AAB-8A2B-4CA2-88C0-750119A10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7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0" name="Line 97">
              <a:extLst>
                <a:ext uri="{FF2B5EF4-FFF2-40B4-BE49-F238E27FC236}">
                  <a16:creationId xmlns:a16="http://schemas.microsoft.com/office/drawing/2014/main" id="{6C2A00C3-295B-469C-AE99-4B28E39B6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2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1" name="Line 98">
              <a:extLst>
                <a:ext uri="{FF2B5EF4-FFF2-40B4-BE49-F238E27FC236}">
                  <a16:creationId xmlns:a16="http://schemas.microsoft.com/office/drawing/2014/main" id="{CBCA0FD6-990C-49B8-9CAC-863173E635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2" name="Line 99">
              <a:extLst>
                <a:ext uri="{FF2B5EF4-FFF2-40B4-BE49-F238E27FC236}">
                  <a16:creationId xmlns:a16="http://schemas.microsoft.com/office/drawing/2014/main" id="{20AD8E14-9A38-4D56-BA71-95A250DFF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9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3" name="Text Box 100">
              <a:extLst>
                <a:ext uri="{FF2B5EF4-FFF2-40B4-BE49-F238E27FC236}">
                  <a16:creationId xmlns:a16="http://schemas.microsoft.com/office/drawing/2014/main" id="{0C4C9ADA-1678-4953-8654-B6F68ACA8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106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 Box 101">
              <a:extLst>
                <a:ext uri="{FF2B5EF4-FFF2-40B4-BE49-F238E27FC236}">
                  <a16:creationId xmlns:a16="http://schemas.microsoft.com/office/drawing/2014/main" id="{6B914CC3-235D-416D-B7AF-8A92ECA5D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723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 Box 102">
              <a:extLst>
                <a:ext uri="{FF2B5EF4-FFF2-40B4-BE49-F238E27FC236}">
                  <a16:creationId xmlns:a16="http://schemas.microsoft.com/office/drawing/2014/main" id="{66AFCD42-A24E-48A7-A8A6-4DB1131B5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340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 Box 103">
              <a:extLst>
                <a:ext uri="{FF2B5EF4-FFF2-40B4-BE49-F238E27FC236}">
                  <a16:creationId xmlns:a16="http://schemas.microsoft.com/office/drawing/2014/main" id="{9AD97E4A-7123-4854-A3A5-4418AED86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957"/>
              <a:ext cx="460" cy="3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 Box 104">
              <a:extLst>
                <a:ext uri="{FF2B5EF4-FFF2-40B4-BE49-F238E27FC236}">
                  <a16:creationId xmlns:a16="http://schemas.microsoft.com/office/drawing/2014/main" id="{F73CBDDD-DB26-4812-B4CD-1953AAD584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2025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 Box 105">
              <a:extLst>
                <a:ext uri="{FF2B5EF4-FFF2-40B4-BE49-F238E27FC236}">
                  <a16:creationId xmlns:a16="http://schemas.microsoft.com/office/drawing/2014/main" id="{2025977F-F49E-4580-B8CE-D5A26256B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5" y="12025"/>
              <a:ext cx="305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 Box 106">
              <a:extLst>
                <a:ext uri="{FF2B5EF4-FFF2-40B4-BE49-F238E27FC236}">
                  <a16:creationId xmlns:a16="http://schemas.microsoft.com/office/drawing/2014/main" id="{51ECDF9E-39C6-4C01-98B4-AB4D9E49D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 Box 107">
              <a:extLst>
                <a:ext uri="{FF2B5EF4-FFF2-40B4-BE49-F238E27FC236}">
                  <a16:creationId xmlns:a16="http://schemas.microsoft.com/office/drawing/2014/main" id="{47AE9B22-23EE-424A-8568-2E9495D5F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" y="12025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Line 108">
              <a:extLst>
                <a:ext uri="{FF2B5EF4-FFF2-40B4-BE49-F238E27FC236}">
                  <a16:creationId xmlns:a16="http://schemas.microsoft.com/office/drawing/2014/main" id="{D288F255-D903-4A9C-90BB-D545B9C18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13569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2" name="Line 109">
              <a:extLst>
                <a:ext uri="{FF2B5EF4-FFF2-40B4-BE49-F238E27FC236}">
                  <a16:creationId xmlns:a16="http://schemas.microsoft.com/office/drawing/2014/main" id="{41665795-BD14-4253-A7BA-D136562D6C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7" y="13877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3" name="Line 110">
              <a:extLst>
                <a:ext uri="{FF2B5EF4-FFF2-40B4-BE49-F238E27FC236}">
                  <a16:creationId xmlns:a16="http://schemas.microsoft.com/office/drawing/2014/main" id="{086A4D36-5CBB-4937-A634-336906FF7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7" y="13569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4" name="Line 111">
              <a:extLst>
                <a:ext uri="{FF2B5EF4-FFF2-40B4-BE49-F238E27FC236}">
                  <a16:creationId xmlns:a16="http://schemas.microsoft.com/office/drawing/2014/main" id="{087EB7BB-D78F-4BF8-9BB2-0AEECF8BB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4" y="13570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5" name="Line 112">
              <a:extLst>
                <a:ext uri="{FF2B5EF4-FFF2-40B4-BE49-F238E27FC236}">
                  <a16:creationId xmlns:a16="http://schemas.microsoft.com/office/drawing/2014/main" id="{D91E4C9F-15E1-4D38-B1AC-748831FF4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14187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6" name="Line 113">
              <a:extLst>
                <a:ext uri="{FF2B5EF4-FFF2-40B4-BE49-F238E27FC236}">
                  <a16:creationId xmlns:a16="http://schemas.microsoft.com/office/drawing/2014/main" id="{36218611-3C95-4920-8B45-BC56712800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4" y="14494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7" name="Line 114">
              <a:extLst>
                <a:ext uri="{FF2B5EF4-FFF2-40B4-BE49-F238E27FC236}">
                  <a16:creationId xmlns:a16="http://schemas.microsoft.com/office/drawing/2014/main" id="{6D8AF67F-0B13-4114-A6F3-9A0A356FA9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4" y="14187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8" name="Line 115">
              <a:extLst>
                <a:ext uri="{FF2B5EF4-FFF2-40B4-BE49-F238E27FC236}">
                  <a16:creationId xmlns:a16="http://schemas.microsoft.com/office/drawing/2014/main" id="{D5DAABBD-0F4E-4138-BE69-9B103A76E0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0" y="14187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9" name="Line 116">
              <a:extLst>
                <a:ext uri="{FF2B5EF4-FFF2-40B4-BE49-F238E27FC236}">
                  <a16:creationId xmlns:a16="http://schemas.microsoft.com/office/drawing/2014/main" id="{E1DB063D-ECEC-40AE-87F4-6158F321E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7" y="14804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0" name="Line 117">
              <a:extLst>
                <a:ext uri="{FF2B5EF4-FFF2-40B4-BE49-F238E27FC236}">
                  <a16:creationId xmlns:a16="http://schemas.microsoft.com/office/drawing/2014/main" id="{B5769437-6327-471A-90ED-22E0B5A81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0" y="15112"/>
              <a:ext cx="613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1" name="Line 118">
              <a:extLst>
                <a:ext uri="{FF2B5EF4-FFF2-40B4-BE49-F238E27FC236}">
                  <a16:creationId xmlns:a16="http://schemas.microsoft.com/office/drawing/2014/main" id="{A9E57567-A9D1-4863-B6B5-745904BDBD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0" y="14804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2" name="Line 119">
              <a:extLst>
                <a:ext uri="{FF2B5EF4-FFF2-40B4-BE49-F238E27FC236}">
                  <a16:creationId xmlns:a16="http://schemas.microsoft.com/office/drawing/2014/main" id="{13A95F66-9BD5-447D-BFD3-F489110409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7" y="14805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3" name="Line 120">
              <a:extLst>
                <a:ext uri="{FF2B5EF4-FFF2-40B4-BE49-F238E27FC236}">
                  <a16:creationId xmlns:a16="http://schemas.microsoft.com/office/drawing/2014/main" id="{3163E9BE-3450-40D0-98CE-5DE3680B0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3" y="12952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4" name="Line 121">
              <a:extLst>
                <a:ext uri="{FF2B5EF4-FFF2-40B4-BE49-F238E27FC236}">
                  <a16:creationId xmlns:a16="http://schemas.microsoft.com/office/drawing/2014/main" id="{4A819C92-9943-41D6-AA8D-B269BCEDD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77" y="13260"/>
              <a:ext cx="612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5" name="Line 122">
              <a:extLst>
                <a:ext uri="{FF2B5EF4-FFF2-40B4-BE49-F238E27FC236}">
                  <a16:creationId xmlns:a16="http://schemas.microsoft.com/office/drawing/2014/main" id="{E35345E3-4F1D-4584-AE7C-4273DD344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77" y="1295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6" name="Line 123">
              <a:extLst>
                <a:ext uri="{FF2B5EF4-FFF2-40B4-BE49-F238E27FC236}">
                  <a16:creationId xmlns:a16="http://schemas.microsoft.com/office/drawing/2014/main" id="{C4A8FB50-4281-48CC-9736-700537EFA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3" y="12953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7" name="Line 124">
              <a:extLst>
                <a:ext uri="{FF2B5EF4-FFF2-40B4-BE49-F238E27FC236}">
                  <a16:creationId xmlns:a16="http://schemas.microsoft.com/office/drawing/2014/main" id="{914AC7BA-2B87-45E4-8656-4D07FA423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" y="13569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8" name="Line 125">
              <a:extLst>
                <a:ext uri="{FF2B5EF4-FFF2-40B4-BE49-F238E27FC236}">
                  <a16:creationId xmlns:a16="http://schemas.microsoft.com/office/drawing/2014/main" id="{934E3EF0-4B05-4835-8B68-BB5655C3C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3" y="13877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9" name="Line 126">
              <a:extLst>
                <a:ext uri="{FF2B5EF4-FFF2-40B4-BE49-F238E27FC236}">
                  <a16:creationId xmlns:a16="http://schemas.microsoft.com/office/drawing/2014/main" id="{237D6C25-9B55-475A-B95A-5621712B82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3" y="13569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0" name="Line 127">
              <a:extLst>
                <a:ext uri="{FF2B5EF4-FFF2-40B4-BE49-F238E27FC236}">
                  <a16:creationId xmlns:a16="http://schemas.microsoft.com/office/drawing/2014/main" id="{B4F891BE-0911-4DAB-92F1-F11CDA464A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9" y="13570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1" name="Line 128">
              <a:extLst>
                <a:ext uri="{FF2B5EF4-FFF2-40B4-BE49-F238E27FC236}">
                  <a16:creationId xmlns:a16="http://schemas.microsoft.com/office/drawing/2014/main" id="{12D996F9-C571-4CF3-8603-48FA8468A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6" y="14187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2" name="Line 129">
              <a:extLst>
                <a:ext uri="{FF2B5EF4-FFF2-40B4-BE49-F238E27FC236}">
                  <a16:creationId xmlns:a16="http://schemas.microsoft.com/office/drawing/2014/main" id="{A6EA7060-3847-4BC7-9549-4AD1FCBF48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9" y="14494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3" name="Line 130">
              <a:extLst>
                <a:ext uri="{FF2B5EF4-FFF2-40B4-BE49-F238E27FC236}">
                  <a16:creationId xmlns:a16="http://schemas.microsoft.com/office/drawing/2014/main" id="{8AD4EAFD-FF70-4360-AD3C-D35CC7CDC8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89" y="14187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4" name="Line 131">
              <a:extLst>
                <a:ext uri="{FF2B5EF4-FFF2-40B4-BE49-F238E27FC236}">
                  <a16:creationId xmlns:a16="http://schemas.microsoft.com/office/drawing/2014/main" id="{80A2B32A-06C0-4542-9A31-C7590193D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76" y="14187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5" name="Line 132">
              <a:extLst>
                <a:ext uri="{FF2B5EF4-FFF2-40B4-BE49-F238E27FC236}">
                  <a16:creationId xmlns:a16="http://schemas.microsoft.com/office/drawing/2014/main" id="{1ABFBD8E-8362-4BE6-A62D-B157CC83D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2" y="14804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6" name="Line 133">
              <a:extLst>
                <a:ext uri="{FF2B5EF4-FFF2-40B4-BE49-F238E27FC236}">
                  <a16:creationId xmlns:a16="http://schemas.microsoft.com/office/drawing/2014/main" id="{DF289EAF-9BA6-4DE6-8404-31648B45C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96" y="15112"/>
              <a:ext cx="613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9" name="Line 134">
              <a:extLst>
                <a:ext uri="{FF2B5EF4-FFF2-40B4-BE49-F238E27FC236}">
                  <a16:creationId xmlns:a16="http://schemas.microsoft.com/office/drawing/2014/main" id="{529E731A-5D4E-4CE1-A968-83DB4FD4F8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6" y="14804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0" name="Line 135">
              <a:extLst>
                <a:ext uri="{FF2B5EF4-FFF2-40B4-BE49-F238E27FC236}">
                  <a16:creationId xmlns:a16="http://schemas.microsoft.com/office/drawing/2014/main" id="{10C5F245-2ED9-4ACA-817D-19E3EE28D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2" y="14805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1" name="Line 136">
              <a:extLst>
                <a:ext uri="{FF2B5EF4-FFF2-40B4-BE49-F238E27FC236}">
                  <a16:creationId xmlns:a16="http://schemas.microsoft.com/office/drawing/2014/main" id="{6E60B6D2-4BF5-4979-96CB-E27B1E8F3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9" y="12952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2" name="Line 137">
              <a:extLst>
                <a:ext uri="{FF2B5EF4-FFF2-40B4-BE49-F238E27FC236}">
                  <a16:creationId xmlns:a16="http://schemas.microsoft.com/office/drawing/2014/main" id="{1CAEAE0E-5E4D-4D57-BC21-C75CB168B3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2" y="13260"/>
              <a:ext cx="30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3" name="Line 138">
              <a:extLst>
                <a:ext uri="{FF2B5EF4-FFF2-40B4-BE49-F238E27FC236}">
                  <a16:creationId xmlns:a16="http://schemas.microsoft.com/office/drawing/2014/main" id="{B9843C09-D34F-4058-B1DA-9FADD7AB8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2" y="12952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4" name="Line 139">
              <a:extLst>
                <a:ext uri="{FF2B5EF4-FFF2-40B4-BE49-F238E27FC236}">
                  <a16:creationId xmlns:a16="http://schemas.microsoft.com/office/drawing/2014/main" id="{89CD4195-8074-4E1B-B803-8C10AEA03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89" y="12953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5" name="Line 140">
              <a:extLst>
                <a:ext uri="{FF2B5EF4-FFF2-40B4-BE49-F238E27FC236}">
                  <a16:creationId xmlns:a16="http://schemas.microsoft.com/office/drawing/2014/main" id="{25148A6B-77BF-4DE0-A5E8-5E1F13101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" y="13569"/>
              <a:ext cx="61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6" name="Line 141">
              <a:extLst>
                <a:ext uri="{FF2B5EF4-FFF2-40B4-BE49-F238E27FC236}">
                  <a16:creationId xmlns:a16="http://schemas.microsoft.com/office/drawing/2014/main" id="{DBD3575A-917F-45A5-95F3-86AD3D655B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08" y="13569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7" name="Line 142">
              <a:extLst>
                <a:ext uri="{FF2B5EF4-FFF2-40B4-BE49-F238E27FC236}">
                  <a16:creationId xmlns:a16="http://schemas.microsoft.com/office/drawing/2014/main" id="{45E2570A-4843-4B8D-A6C1-641D4F2D0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6" y="13570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8" name="Line 143">
              <a:extLst>
                <a:ext uri="{FF2B5EF4-FFF2-40B4-BE49-F238E27FC236}">
                  <a16:creationId xmlns:a16="http://schemas.microsoft.com/office/drawing/2014/main" id="{0AC81772-C45D-474D-AADE-B4EDC82F0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2" y="14186"/>
              <a:ext cx="30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9" name="Line 144">
              <a:extLst>
                <a:ext uri="{FF2B5EF4-FFF2-40B4-BE49-F238E27FC236}">
                  <a16:creationId xmlns:a16="http://schemas.microsoft.com/office/drawing/2014/main" id="{7A67EBB6-72B6-4575-A12D-DA7CEC4075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2" y="14187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</p:grpSp>
    </p:spTree>
    <p:extLst>
      <p:ext uri="{BB962C8B-B14F-4D97-AF65-F5344CB8AC3E}">
        <p14:creationId xmlns:p14="http://schemas.microsoft.com/office/powerpoint/2010/main" val="1513408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CC43002-92E0-4274-92A4-40A2375B6EB7}"/>
              </a:ext>
            </a:extLst>
          </p:cNvPr>
          <p:cNvSpPr txBox="1">
            <a:spLocks noChangeArrowheads="1"/>
          </p:cNvSpPr>
          <p:nvPr/>
        </p:nvSpPr>
        <p:spPr>
          <a:xfrm>
            <a:off x="1058853" y="1447768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기본적인 동작은 </a:t>
            </a:r>
            <a:r>
              <a:rPr lang="en-US" altLang="ko-KR" dirty="0"/>
              <a:t>1</a:t>
            </a:r>
            <a:r>
              <a:rPr lang="ko-KR" altLang="en-US" dirty="0"/>
              <a:t>상 여자 방식과 동일하다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차이점은 토크를 좋게 하기 위해 </a:t>
            </a:r>
            <a:r>
              <a:rPr lang="en-US" altLang="ko-KR" dirty="0"/>
              <a:t>2</a:t>
            </a:r>
            <a:r>
              <a:rPr lang="ko-KR" altLang="en-US" dirty="0"/>
              <a:t>개의 코일을 동시에 </a:t>
            </a:r>
            <a:r>
              <a:rPr lang="ko-KR" altLang="en-US" dirty="0" err="1"/>
              <a:t>동작시킨다는</a:t>
            </a:r>
            <a:r>
              <a:rPr lang="ko-KR" altLang="en-US" dirty="0"/>
              <a:t>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상 여자에 비하면 전류가 많이 흐르는 단점이 있지만 정지상의 </a:t>
            </a:r>
            <a:r>
              <a:rPr lang="ko-KR" altLang="en-US" dirty="0" err="1"/>
              <a:t>오버슈터나</a:t>
            </a:r>
            <a:r>
              <a:rPr lang="ko-KR" altLang="en-US" dirty="0"/>
              <a:t> </a:t>
            </a:r>
            <a:r>
              <a:rPr lang="ko-KR" altLang="en-US" dirty="0" err="1"/>
              <a:t>언더슈터가</a:t>
            </a:r>
            <a:r>
              <a:rPr lang="ko-KR" altLang="en-US" dirty="0"/>
              <a:t> 작고 과도 특성이 좋아진다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07177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1555D6-87C8-4B2F-B522-FA5B36218297}"/>
              </a:ext>
            </a:extLst>
          </p:cNvPr>
          <p:cNvSpPr txBox="1">
            <a:spLocks noChangeArrowheads="1"/>
          </p:cNvSpPr>
          <p:nvPr/>
        </p:nvSpPr>
        <p:spPr>
          <a:xfrm>
            <a:off x="827062" y="1052855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4</a:t>
            </a:r>
            <a:r>
              <a:rPr lang="ko-KR" altLang="en-US" sz="2000" dirty="0"/>
              <a:t>상 </a:t>
            </a:r>
            <a:r>
              <a:rPr lang="en-US" altLang="ko-KR" sz="2000" dirty="0"/>
              <a:t>motor </a:t>
            </a:r>
            <a:r>
              <a:rPr lang="ko-KR" altLang="en-US" sz="2000" dirty="0"/>
              <a:t>의 </a:t>
            </a:r>
            <a:r>
              <a:rPr lang="en-US" altLang="ko-KR" sz="2000" dirty="0"/>
              <a:t>1-2 </a:t>
            </a:r>
            <a:r>
              <a:rPr lang="ko-KR" altLang="en-US" sz="2000" dirty="0"/>
              <a:t>상 여자 동작 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EB5D05AE-E6D2-4886-93D1-6B3B7415E9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68076" y="2054631"/>
            <a:ext cx="5464341" cy="3825641"/>
            <a:chOff x="2419" y="12025"/>
            <a:chExt cx="4596" cy="3241"/>
          </a:xfrm>
        </p:grpSpPr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10B175C8-FB5A-4A89-B1FB-5331835D57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19" y="12025"/>
              <a:ext cx="4596" cy="3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93AC0D8B-7090-4842-929C-C0A9F1DD1C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8" y="12951"/>
              <a:ext cx="919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29FB4889-619A-45A4-B62B-FFE850FF4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7" y="13260"/>
              <a:ext cx="153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9B61A44D-A9DF-4246-8E19-1AA3146C2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7" y="12951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7F4E4A3E-F499-43ED-A1CF-C3E0B4563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8" y="1295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E3DB09EB-D215-4857-8AA3-8D79E7EB02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260"/>
              <a:ext cx="30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B6A9310E-7CE8-4C17-BA71-266918D5BF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5" y="15110"/>
              <a:ext cx="1530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81FD93B-A111-41AE-BD7D-8023CB28B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877"/>
              <a:ext cx="91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E738F83C-BBD5-438D-A8D8-C57DF10C6E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4493"/>
              <a:ext cx="153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56DB16B6-26EE-4F75-A91F-FE82C4F9C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6BAA578B-C338-4331-8E0E-3A9216D44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0530E38A-54BB-4576-8814-A2FC8A0A8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19D3232D-6922-42B9-8EC2-B3DBE859D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0EFA5D92-C4AB-4C13-9F7D-C7CD2557A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4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14B7D483-4E10-4974-B36D-39FBCEEA7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1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A677A514-1216-4792-B442-2ACD6376C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B7820160-BAE0-4DFC-9509-A38ECF1F53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FF098C18-5277-4836-BC16-F41B07719D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5B638468-FE0A-4C19-BFE8-C8301BED5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7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BC74B838-81AC-480E-9EF7-FF7166260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2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A344694-9192-4753-952A-5BFB00C97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087AAF7F-9D93-499E-A7D0-A8B699BE1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9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D9A4700B-3AC6-45BD-9183-9333D95D4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106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 Box 28">
              <a:extLst>
                <a:ext uri="{FF2B5EF4-FFF2-40B4-BE49-F238E27FC236}">
                  <a16:creationId xmlns:a16="http://schemas.microsoft.com/office/drawing/2014/main" id="{D5718C4D-D44D-4776-813E-84F78D57B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723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27147795-2AE4-4A50-AE7F-F777DCF8E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340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CEDEE4A8-14CA-4C41-AB46-EA5550BFE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957"/>
              <a:ext cx="460" cy="3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 Box 31">
              <a:extLst>
                <a:ext uri="{FF2B5EF4-FFF2-40B4-BE49-F238E27FC236}">
                  <a16:creationId xmlns:a16="http://schemas.microsoft.com/office/drawing/2014/main" id="{598D995B-B258-45EB-827F-72619410B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2026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 Box 32">
              <a:extLst>
                <a:ext uri="{FF2B5EF4-FFF2-40B4-BE49-F238E27FC236}">
                  <a16:creationId xmlns:a16="http://schemas.microsoft.com/office/drawing/2014/main" id="{AC8B8914-CCD4-4B3B-AC16-206E67D7D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5" y="12026"/>
              <a:ext cx="305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49259D6F-C005-4D81-8B8C-A0443AF39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" y="12026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0DF62A19-71FB-4619-AE75-FD9C8B02E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" y="12026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Line 35">
              <a:extLst>
                <a:ext uri="{FF2B5EF4-FFF2-40B4-BE49-F238E27FC236}">
                  <a16:creationId xmlns:a16="http://schemas.microsoft.com/office/drawing/2014/main" id="{3C359122-7D8C-46FA-9713-5C582EFF6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13569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9" name="Line 36">
              <a:extLst>
                <a:ext uri="{FF2B5EF4-FFF2-40B4-BE49-F238E27FC236}">
                  <a16:creationId xmlns:a16="http://schemas.microsoft.com/office/drawing/2014/main" id="{15F7BDB2-7394-42A5-82B7-5BDCCD0DD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0" y="13877"/>
              <a:ext cx="1532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0" name="Line 37">
              <a:extLst>
                <a:ext uri="{FF2B5EF4-FFF2-40B4-BE49-F238E27FC236}">
                  <a16:creationId xmlns:a16="http://schemas.microsoft.com/office/drawing/2014/main" id="{C780BDEB-6C43-4FFC-94D4-87E7A33A7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0" y="13569"/>
              <a:ext cx="3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1" name="Line 38">
              <a:extLst>
                <a:ext uri="{FF2B5EF4-FFF2-40B4-BE49-F238E27FC236}">
                  <a16:creationId xmlns:a16="http://schemas.microsoft.com/office/drawing/2014/main" id="{B05420F1-47A6-4242-B6C7-C5F3C0BA9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0" y="13570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38483048-9039-4F52-ACC1-F3DEF3133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3" y="14186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283D3532-DB15-4AC3-BAB8-77FBD4987E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3" y="14494"/>
              <a:ext cx="1225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FFFE1768-B25A-4C05-93E3-EE4D677F6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3" y="14186"/>
              <a:ext cx="2" cy="3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5" name="Line 42">
              <a:extLst>
                <a:ext uri="{FF2B5EF4-FFF2-40B4-BE49-F238E27FC236}">
                  <a16:creationId xmlns:a16="http://schemas.microsoft.com/office/drawing/2014/main" id="{F4A2C534-BE55-480A-8AFE-9E0E4B6EE9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3" y="14186"/>
              <a:ext cx="2" cy="3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6" name="Line 43">
              <a:extLst>
                <a:ext uri="{FF2B5EF4-FFF2-40B4-BE49-F238E27FC236}">
                  <a16:creationId xmlns:a16="http://schemas.microsoft.com/office/drawing/2014/main" id="{47B55551-E92D-4041-B595-1A6564B98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7" y="14802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E7833D0E-2BCA-4FB4-8E0D-2CD2F7193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97" y="15112"/>
              <a:ext cx="611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8" name="Line 45">
              <a:extLst>
                <a:ext uri="{FF2B5EF4-FFF2-40B4-BE49-F238E27FC236}">
                  <a16:creationId xmlns:a16="http://schemas.microsoft.com/office/drawing/2014/main" id="{B7B8C586-E173-452E-9474-C50768C2EB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7" y="1480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D1859992-B680-438C-B65A-F377B7E9E5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77" y="14803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AA569908-0530-49BA-AABB-C92069F573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8" y="12952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7B767871-61E6-4BE7-9011-7C5F5D900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08" y="12952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2" name="Line 49">
              <a:extLst>
                <a:ext uri="{FF2B5EF4-FFF2-40B4-BE49-F238E27FC236}">
                  <a16:creationId xmlns:a16="http://schemas.microsoft.com/office/drawing/2014/main" id="{B59C58B9-B05D-40E0-BB90-0EF98DD9E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88" y="12953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3" name="Line 50">
              <a:extLst>
                <a:ext uri="{FF2B5EF4-FFF2-40B4-BE49-F238E27FC236}">
                  <a16:creationId xmlns:a16="http://schemas.microsoft.com/office/drawing/2014/main" id="{9600FBDA-638F-43F3-9C73-6C4BE2A66B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1" y="13568"/>
              <a:ext cx="30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4" name="Line 51">
              <a:extLst>
                <a:ext uri="{FF2B5EF4-FFF2-40B4-BE49-F238E27FC236}">
                  <a16:creationId xmlns:a16="http://schemas.microsoft.com/office/drawing/2014/main" id="{14C63088-C521-49AE-87F5-28342D204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1" y="13570"/>
              <a:ext cx="3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5" name="Text Box 52">
              <a:extLst>
                <a:ext uri="{FF2B5EF4-FFF2-40B4-BE49-F238E27FC236}">
                  <a16:creationId xmlns:a16="http://schemas.microsoft.com/office/drawing/2014/main" id="{A5BDC9CA-8448-4974-AD57-9731AD3A2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4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 Box 53">
              <a:extLst>
                <a:ext uri="{FF2B5EF4-FFF2-40B4-BE49-F238E27FC236}">
                  <a16:creationId xmlns:a16="http://schemas.microsoft.com/office/drawing/2014/main" id="{457DDE13-C755-4123-8722-B377F9DC3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0" y="12025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 Box 54">
              <a:extLst>
                <a:ext uri="{FF2B5EF4-FFF2-40B4-BE49-F238E27FC236}">
                  <a16:creationId xmlns:a16="http://schemas.microsoft.com/office/drawing/2014/main" id="{007F9A64-B1F2-4D94-8CA2-062327EDC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7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0E8284DB-007E-4E11-BBA4-961C35B65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3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Line 56">
              <a:extLst>
                <a:ext uri="{FF2B5EF4-FFF2-40B4-BE49-F238E27FC236}">
                  <a16:creationId xmlns:a16="http://schemas.microsoft.com/office/drawing/2014/main" id="{5842A426-B744-45FA-8C2E-E73775F52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14803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0" name="Line 57">
              <a:extLst>
                <a:ext uri="{FF2B5EF4-FFF2-40B4-BE49-F238E27FC236}">
                  <a16:creationId xmlns:a16="http://schemas.microsoft.com/office/drawing/2014/main" id="{FB4D32A8-2B8B-4A42-AE0B-D8B50B19C6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5" y="14803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</p:grpSp>
    </p:spTree>
    <p:extLst>
      <p:ext uri="{BB962C8B-B14F-4D97-AF65-F5344CB8AC3E}">
        <p14:creationId xmlns:p14="http://schemas.microsoft.com/office/powerpoint/2010/main" val="388415417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4F65CC17-105F-41AA-9DDE-3325D09EB671}"/>
              </a:ext>
            </a:extLst>
          </p:cNvPr>
          <p:cNvSpPr txBox="1">
            <a:spLocks noChangeArrowheads="1"/>
          </p:cNvSpPr>
          <p:nvPr/>
        </p:nvSpPr>
        <p:spPr>
          <a:xfrm>
            <a:off x="1124347" y="1160748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/>
              <a:t> 1-2 </a:t>
            </a:r>
            <a:r>
              <a:rPr lang="ko-KR" altLang="en-US" dirty="0"/>
              <a:t>상 여자는 </a:t>
            </a:r>
            <a:r>
              <a:rPr lang="ko-KR" altLang="en-US" dirty="0" err="1"/>
              <a:t>전술한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상 여자와 </a:t>
            </a:r>
            <a:r>
              <a:rPr lang="en-US" altLang="ko-KR" dirty="0"/>
              <a:t>2</a:t>
            </a:r>
            <a:r>
              <a:rPr lang="ko-KR" altLang="en-US" dirty="0"/>
              <a:t>상 여자가 교대로 반복하는 것이다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따라서 회전자는 </a:t>
            </a:r>
            <a:r>
              <a:rPr lang="en-US" altLang="ko-KR" dirty="0"/>
              <a:t>step </a:t>
            </a:r>
            <a:r>
              <a:rPr lang="ko-KR" altLang="en-US" dirty="0"/>
              <a:t>마다 </a:t>
            </a:r>
            <a:r>
              <a:rPr lang="en-US" altLang="ko-KR" dirty="0"/>
              <a:t>45` </a:t>
            </a:r>
            <a:r>
              <a:rPr lang="ko-KR" altLang="en-US" dirty="0"/>
              <a:t>회전한다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즉 </a:t>
            </a:r>
            <a:r>
              <a:rPr lang="en-US" altLang="ko-KR" dirty="0"/>
              <a:t>step </a:t>
            </a:r>
            <a:r>
              <a:rPr lang="ko-KR" altLang="en-US" dirty="0"/>
              <a:t>각은 </a:t>
            </a:r>
            <a:r>
              <a:rPr lang="en-US" altLang="ko-KR" dirty="0"/>
              <a:t>maker </a:t>
            </a:r>
            <a:r>
              <a:rPr lang="ko-KR" altLang="en-US" dirty="0"/>
              <a:t>가 표시하는 각도의 </a:t>
            </a:r>
            <a:r>
              <a:rPr lang="en-US" altLang="ko-KR" dirty="0"/>
              <a:t>1/2 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1-2</a:t>
            </a:r>
            <a:r>
              <a:rPr lang="ko-KR" altLang="en-US" dirty="0"/>
              <a:t>상 여자는 </a:t>
            </a:r>
            <a:r>
              <a:rPr lang="en-US" altLang="ko-KR" dirty="0"/>
              <a:t>1</a:t>
            </a:r>
            <a:r>
              <a:rPr lang="ko-KR" altLang="en-US" dirty="0"/>
              <a:t>상 여자와 </a:t>
            </a:r>
            <a:r>
              <a:rPr lang="en-US" altLang="ko-KR" dirty="0"/>
              <a:t>2</a:t>
            </a:r>
            <a:r>
              <a:rPr lang="ko-KR" altLang="en-US" dirty="0"/>
              <a:t>상 여자의 특성을 같고 있으므로 </a:t>
            </a:r>
            <a:r>
              <a:rPr lang="en-US" altLang="ko-KR" dirty="0"/>
              <a:t>step rate</a:t>
            </a:r>
            <a:r>
              <a:rPr lang="ko-KR" altLang="en-US" dirty="0"/>
              <a:t>는 배가된다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Step </a:t>
            </a:r>
            <a:r>
              <a:rPr lang="ko-KR" altLang="en-US" dirty="0"/>
              <a:t>의 각도가 다른 동작법에 비에 </a:t>
            </a:r>
            <a:r>
              <a:rPr lang="en-US" altLang="ko-KR" dirty="0"/>
              <a:t>1/2 </a:t>
            </a:r>
            <a:r>
              <a:rPr lang="ko-KR" altLang="en-US" dirty="0"/>
              <a:t>만큼 작기 때문에 </a:t>
            </a:r>
            <a:r>
              <a:rPr lang="en-US" altLang="ko-KR" dirty="0"/>
              <a:t>3</a:t>
            </a:r>
            <a:r>
              <a:rPr lang="ko-KR" altLang="en-US" dirty="0"/>
              <a:t>가지 방식 중 가장 성능이 좋다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단점은 다른 여자방식과 같은 속도를 내려면 마이크로 컨트롤러에서 클럭을 </a:t>
            </a:r>
            <a:r>
              <a:rPr lang="en-US" altLang="ko-KR" dirty="0"/>
              <a:t>2</a:t>
            </a:r>
            <a:r>
              <a:rPr lang="ko-KR" altLang="en-US" dirty="0"/>
              <a:t>배로 만들어야 한다는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150793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스테핑 모터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847FC-B853-43AD-8862-83FFDC5A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4BD3A0-9517-4942-9880-93F4918DECD2}"/>
              </a:ext>
            </a:extLst>
          </p:cNvPr>
          <p:cNvSpPr/>
          <p:nvPr/>
        </p:nvSpPr>
        <p:spPr>
          <a:xfrm>
            <a:off x="1673718" y="4863686"/>
            <a:ext cx="3210963" cy="341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FE6830-242C-4A16-A130-F4B962A3E10F}"/>
              </a:ext>
            </a:extLst>
          </p:cNvPr>
          <p:cNvSpPr/>
          <p:nvPr/>
        </p:nvSpPr>
        <p:spPr>
          <a:xfrm>
            <a:off x="4748045" y="4863686"/>
            <a:ext cx="3210963" cy="751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36426572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스테핑 모터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E0F25D-4E34-4A9A-BFA9-4ABC97CE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5" y="1610785"/>
            <a:ext cx="7276810" cy="427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0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92546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변수와 메모리 주소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64" y="1395406"/>
            <a:ext cx="78488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/>
            <a:r>
              <a:rPr lang="en-US" altLang="ko-KR" b="1">
                <a:latin typeface="맑은 고딕" panose="020B0503020000020004" pitchFamily="50" charset="-127"/>
              </a:rPr>
              <a:t>name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= "Hong gil dong"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0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a=5 , b=7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748D8F-F57F-483E-851C-341019C09AC8}"/>
              </a:ext>
            </a:extLst>
          </p:cNvPr>
          <p:cNvSpPr/>
          <p:nvPr/>
        </p:nvSpPr>
        <p:spPr>
          <a:xfrm>
            <a:off x="4664968" y="2765168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4F03B7-B1C9-4F00-B86E-EF8D8278D6C4}"/>
              </a:ext>
            </a:extLst>
          </p:cNvPr>
          <p:cNvSpPr/>
          <p:nvPr/>
        </p:nvSpPr>
        <p:spPr>
          <a:xfrm>
            <a:off x="4664968" y="3220967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E25180-CE75-4258-A698-4D73BB0DB1BB}"/>
              </a:ext>
            </a:extLst>
          </p:cNvPr>
          <p:cNvSpPr/>
          <p:nvPr/>
        </p:nvSpPr>
        <p:spPr>
          <a:xfrm>
            <a:off x="4664968" y="3676766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FEE52-8BFD-43CB-A3D5-6EC9E5D9E01D}"/>
              </a:ext>
            </a:extLst>
          </p:cNvPr>
          <p:cNvSpPr/>
          <p:nvPr/>
        </p:nvSpPr>
        <p:spPr>
          <a:xfrm>
            <a:off x="4664968" y="4132565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BF762E-8CA6-41D4-8298-B0086446FF98}"/>
              </a:ext>
            </a:extLst>
          </p:cNvPr>
          <p:cNvSpPr/>
          <p:nvPr/>
        </p:nvSpPr>
        <p:spPr>
          <a:xfrm>
            <a:off x="4664968" y="4588364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FE4D1-BCA4-4552-8E10-2B5C5472361C}"/>
              </a:ext>
            </a:extLst>
          </p:cNvPr>
          <p:cNvSpPr/>
          <p:nvPr/>
        </p:nvSpPr>
        <p:spPr>
          <a:xfrm>
            <a:off x="4664968" y="5044163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20254C-543A-456C-A4D1-9BCA04F8871E}"/>
              </a:ext>
            </a:extLst>
          </p:cNvPr>
          <p:cNvSpPr/>
          <p:nvPr/>
        </p:nvSpPr>
        <p:spPr>
          <a:xfrm>
            <a:off x="4664968" y="5499962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"Hong gil dong"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A1513-5797-43CB-8CF7-4B376A53D27E}"/>
              </a:ext>
            </a:extLst>
          </p:cNvPr>
          <p:cNvSpPr txBox="1"/>
          <p:nvPr/>
        </p:nvSpPr>
        <p:spPr>
          <a:xfrm>
            <a:off x="3765457" y="302280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0x1000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3F51C-CDFA-4410-9C93-0F32D998DE95}"/>
              </a:ext>
            </a:extLst>
          </p:cNvPr>
          <p:cNvSpPr txBox="1"/>
          <p:nvPr/>
        </p:nvSpPr>
        <p:spPr>
          <a:xfrm>
            <a:off x="3765456" y="347860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0x2000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F22FA-687C-4D31-8834-04CF824F3722}"/>
              </a:ext>
            </a:extLst>
          </p:cNvPr>
          <p:cNvSpPr txBox="1"/>
          <p:nvPr/>
        </p:nvSpPr>
        <p:spPr>
          <a:xfrm>
            <a:off x="3765455" y="393440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0x3000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003C31-833D-4324-93F6-AFE75050549B}"/>
              </a:ext>
            </a:extLst>
          </p:cNvPr>
          <p:cNvSpPr txBox="1"/>
          <p:nvPr/>
        </p:nvSpPr>
        <p:spPr>
          <a:xfrm>
            <a:off x="3765454" y="439020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0x4000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61B94-5E32-45EF-8A52-A2245115600A}"/>
              </a:ext>
            </a:extLst>
          </p:cNvPr>
          <p:cNvSpPr txBox="1"/>
          <p:nvPr/>
        </p:nvSpPr>
        <p:spPr>
          <a:xfrm>
            <a:off x="3765453" y="484600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0x5000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0B645D-2D7D-47F2-8CF7-7734833A65E6}"/>
              </a:ext>
            </a:extLst>
          </p:cNvPr>
          <p:cNvSpPr txBox="1"/>
          <p:nvPr/>
        </p:nvSpPr>
        <p:spPr>
          <a:xfrm>
            <a:off x="3765452" y="530180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0x6000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ACF76B3B-1D48-4D8E-897E-C7190AC6C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4806" y="2314009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Memory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F3D380A0-31EB-4CE9-AE02-155CDA2B4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679" y="2330747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Address</a:t>
            </a:r>
            <a:endParaRPr lang="ko-KR" altLang="en-US" sz="2000" b="1">
              <a:latin typeface="+mj-ea"/>
              <a:ea typeface="+mj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E58BFFB-F515-4BDE-B778-A952492E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4" y="2901502"/>
            <a:ext cx="2400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B6BBD4A-014F-405F-B421-06058665B12C}"/>
              </a:ext>
            </a:extLst>
          </p:cNvPr>
          <p:cNvCxnSpPr>
            <a:cxnSpLocks/>
          </p:cNvCxnSpPr>
          <p:nvPr/>
        </p:nvCxnSpPr>
        <p:spPr>
          <a:xfrm flipV="1">
            <a:off x="2465123" y="2770673"/>
            <a:ext cx="2190175" cy="497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B6FF29-92D5-42DC-87F9-8463178B8F61}"/>
              </a:ext>
            </a:extLst>
          </p:cNvPr>
          <p:cNvCxnSpPr>
            <a:cxnSpLocks/>
          </p:cNvCxnSpPr>
          <p:nvPr/>
        </p:nvCxnSpPr>
        <p:spPr>
          <a:xfrm>
            <a:off x="2627324" y="3405633"/>
            <a:ext cx="2031928" cy="2550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8">
            <a:extLst>
              <a:ext uri="{FF2B5EF4-FFF2-40B4-BE49-F238E27FC236}">
                <a16:creationId xmlns:a16="http://schemas.microsoft.com/office/drawing/2014/main" id="{C158F337-AB7D-44C7-8E46-5B20E247B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4588364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CC8C2205-2E6C-4A2A-B839-76BBB12B7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5062484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0BDD2E7B-B2AB-463B-B49D-5D6C730CD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5498067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name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733E8618-83A7-4E14-8669-CA6E613E4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2338252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Variable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294824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스테핑 모터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8CA6E-29A0-43F8-B938-FBDCE93E01EF}"/>
              </a:ext>
            </a:extLst>
          </p:cNvPr>
          <p:cNvSpPr txBox="1"/>
          <p:nvPr/>
        </p:nvSpPr>
        <p:spPr bwMode="auto">
          <a:xfrm>
            <a:off x="102396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CDEBF4-E42D-4D60-A367-8AEB82D4FBD3}"/>
              </a:ext>
            </a:extLst>
          </p:cNvPr>
          <p:cNvSpPr/>
          <p:nvPr/>
        </p:nvSpPr>
        <p:spPr>
          <a:xfrm>
            <a:off x="329673" y="2335906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4EFBE4-192F-42A1-884F-1D48DFD653F7}"/>
              </a:ext>
            </a:extLst>
          </p:cNvPr>
          <p:cNvSpPr/>
          <p:nvPr/>
        </p:nvSpPr>
        <p:spPr>
          <a:xfrm>
            <a:off x="5613864" y="2323935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5E6822-3003-4128-AC3F-15354B07F4E4}"/>
              </a:ext>
            </a:extLst>
          </p:cNvPr>
          <p:cNvSpPr/>
          <p:nvPr/>
        </p:nvSpPr>
        <p:spPr>
          <a:xfrm>
            <a:off x="5613864" y="2597208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363968-FAB1-49E5-84E9-526B7BC0E301}"/>
              </a:ext>
            </a:extLst>
          </p:cNvPr>
          <p:cNvSpPr/>
          <p:nvPr/>
        </p:nvSpPr>
        <p:spPr>
          <a:xfrm>
            <a:off x="5613864" y="2858510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7384647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10A64E-A5DD-4F1B-90DD-BFBC419E1A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EEB27-364F-48A4-8F4D-40F549AC6E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703030"/>
          </a:xfrm>
        </p:spPr>
        <p:txBody>
          <a:bodyPr/>
          <a:lstStyle/>
          <a:p>
            <a:r>
              <a:rPr lang="en-US" altLang="ko-KR" sz="1600" b="1"/>
              <a:t>LED </a:t>
            </a:r>
            <a:r>
              <a:rPr lang="ko-KR" altLang="en-US" sz="1600" b="1"/>
              <a:t>제어</a:t>
            </a:r>
          </a:p>
          <a:p>
            <a:r>
              <a:rPr lang="en-US" altLang="ko-KR" sz="1600" b="1"/>
              <a:t>FND </a:t>
            </a:r>
            <a:r>
              <a:rPr lang="ko-KR" altLang="en-US" sz="1600" b="1"/>
              <a:t>제어</a:t>
            </a:r>
          </a:p>
          <a:p>
            <a:r>
              <a:rPr lang="en-US" altLang="ko-KR" sz="1600" b="1"/>
              <a:t>RGB LED </a:t>
            </a:r>
            <a:r>
              <a:rPr lang="ko-KR" altLang="en-US" sz="1600" b="1"/>
              <a:t>제어</a:t>
            </a:r>
          </a:p>
          <a:p>
            <a:r>
              <a:rPr lang="en-US" altLang="ko-KR" sz="1600" b="1"/>
              <a:t>Tone </a:t>
            </a:r>
            <a:r>
              <a:rPr lang="ko-KR" altLang="en-US" sz="1600" b="1"/>
              <a:t>제어</a:t>
            </a:r>
          </a:p>
          <a:p>
            <a:r>
              <a:rPr lang="ko-KR" altLang="en-US" sz="1600" b="1"/>
              <a:t>수동 부저 제어</a:t>
            </a:r>
          </a:p>
        </p:txBody>
      </p:sp>
    </p:spTree>
    <p:extLst>
      <p:ext uri="{BB962C8B-B14F-4D97-AF65-F5344CB8AC3E}">
        <p14:creationId xmlns:p14="http://schemas.microsoft.com/office/powerpoint/2010/main" val="404595933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496" y="932669"/>
            <a:ext cx="9610725" cy="57610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98"/>
              <a:t> LED(Light</a:t>
            </a:r>
            <a:r>
              <a:rPr lang="ko-KR" altLang="en-US" sz="1898"/>
              <a:t> </a:t>
            </a:r>
            <a:r>
              <a:rPr lang="en-US" altLang="ko-KR" sz="1898"/>
              <a:t>Emitting</a:t>
            </a:r>
            <a:r>
              <a:rPr lang="ko-KR" altLang="en-US" sz="1898"/>
              <a:t> </a:t>
            </a:r>
            <a:r>
              <a:rPr lang="en-US" altLang="ko-KR" sz="1898"/>
              <a:t>Diode)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발광다이오드는 순방향으로 전압을 가했을때 발광하는 반도체 소자이다</a:t>
            </a:r>
            <a:r>
              <a:rPr lang="en-US" altLang="ko-KR" sz="1708"/>
              <a:t>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발광 원리는 전계 발광 효과를 이용하고 있다</a:t>
            </a:r>
            <a:r>
              <a:rPr lang="en-US" altLang="ko-KR" sz="1708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수명도 백열등보다 매우 길다</a:t>
            </a:r>
            <a:r>
              <a:rPr lang="en-US" altLang="ko-KR" sz="1708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발광색은 사용되는 재료에 따라서 다르며 자외선 영역에서 가시광선</a:t>
            </a:r>
            <a:r>
              <a:rPr lang="en-US" altLang="ko-KR" sz="1708"/>
              <a:t>, </a:t>
            </a:r>
            <a:r>
              <a:rPr lang="ko-KR" altLang="en-US" sz="1708"/>
              <a:t>적외선 영역까지 발광하는 것을 제조할 수 있다</a:t>
            </a:r>
            <a:r>
              <a:rPr lang="en-US" altLang="ko-KR" sz="1708"/>
              <a:t>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일리노이 대학의 닉 호로니악이 </a:t>
            </a:r>
            <a:r>
              <a:rPr lang="en-US" altLang="ko-KR" sz="1708"/>
              <a:t>1962</a:t>
            </a:r>
            <a:r>
              <a:rPr lang="ko-KR" altLang="en-US" sz="1708"/>
              <a:t>년에 최초로 개발 하였다</a:t>
            </a:r>
            <a:r>
              <a:rPr lang="en-US" altLang="ko-KR" sz="1708"/>
              <a:t>. </a:t>
            </a:r>
          </a:p>
        </p:txBody>
      </p:sp>
      <p:pic>
        <p:nvPicPr>
          <p:cNvPr id="23" name="내용 개체 틀 3">
            <a:extLst>
              <a:ext uri="{FF2B5EF4-FFF2-40B4-BE49-F238E27FC236}">
                <a16:creationId xmlns:a16="http://schemas.microsoft.com/office/drawing/2014/main" id="{65CA9CA4-53A7-47D6-B9B7-4A7927D4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07" y="4390186"/>
            <a:ext cx="2145075" cy="1392017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26410C3-44D2-41CC-B1C6-B9442778A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 t="32829" r="68103" b="22611"/>
          <a:stretch/>
        </p:blipFill>
        <p:spPr bwMode="auto">
          <a:xfrm>
            <a:off x="5258412" y="4048665"/>
            <a:ext cx="2145075" cy="198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7407C3-7856-49B2-9A15-84A814244654}"/>
              </a:ext>
            </a:extLst>
          </p:cNvPr>
          <p:cNvSpPr txBox="1"/>
          <p:nvPr/>
        </p:nvSpPr>
        <p:spPr>
          <a:xfrm>
            <a:off x="1230338" y="5973700"/>
            <a:ext cx="2403222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8" dirty="0"/>
              <a:t>단자가 긴 쪽이 </a:t>
            </a:r>
            <a:r>
              <a:rPr lang="en-US" altLang="ko-KR" sz="1708" dirty="0"/>
              <a:t>(+) </a:t>
            </a:r>
          </a:p>
          <a:p>
            <a:r>
              <a:rPr lang="en-US" altLang="ko-KR" sz="1708"/>
              <a:t>LED</a:t>
            </a:r>
            <a:r>
              <a:rPr lang="ko-KR" altLang="en-US" sz="1708" dirty="0"/>
              <a:t>소자의 깎인 쪽이 </a:t>
            </a:r>
            <a:r>
              <a:rPr lang="en-US" altLang="ko-KR" sz="1708" dirty="0"/>
              <a:t>(-)</a:t>
            </a:r>
            <a:endParaRPr lang="ko-KR" altLang="en-US" sz="1708" dirty="0"/>
          </a:p>
        </p:txBody>
      </p:sp>
    </p:spTree>
    <p:extLst>
      <p:ext uri="{BB962C8B-B14F-4D97-AF65-F5344CB8AC3E}">
        <p14:creationId xmlns:p14="http://schemas.microsoft.com/office/powerpoint/2010/main" val="32300126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BC471F-0074-43B8-B042-5429CDE2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86" y="1106176"/>
            <a:ext cx="6732125" cy="5045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63FD2E-192A-4C22-B287-0F376D40F592}"/>
              </a:ext>
            </a:extLst>
          </p:cNvPr>
          <p:cNvSpPr/>
          <p:nvPr/>
        </p:nvSpPr>
        <p:spPr>
          <a:xfrm>
            <a:off x="4953000" y="4863686"/>
            <a:ext cx="3125277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67325694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32250E-094D-4C29-8CB4-C5DA056C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42" y="1425947"/>
            <a:ext cx="6506404" cy="400610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63FD2E-192A-4C22-B287-0F376D40F592}"/>
              </a:ext>
            </a:extLst>
          </p:cNvPr>
          <p:cNvSpPr/>
          <p:nvPr/>
        </p:nvSpPr>
        <p:spPr>
          <a:xfrm>
            <a:off x="1400445" y="2745817"/>
            <a:ext cx="1707959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A9B0AF-B970-4790-B438-845E4507611F}"/>
              </a:ext>
            </a:extLst>
          </p:cNvPr>
          <p:cNvSpPr/>
          <p:nvPr/>
        </p:nvSpPr>
        <p:spPr>
          <a:xfrm>
            <a:off x="5499547" y="2199269"/>
            <a:ext cx="2691895" cy="956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16961408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6B3C9-A9C0-43C0-9500-0C387B7E94E4}"/>
              </a:ext>
            </a:extLst>
          </p:cNvPr>
          <p:cNvSpPr txBox="1"/>
          <p:nvPr/>
        </p:nvSpPr>
        <p:spPr bwMode="auto">
          <a:xfrm>
            <a:off x="119535" y="1721041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OUT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B833DE-0DD0-4C6D-9ED5-5CCAC45C9EF6}"/>
              </a:ext>
            </a:extLst>
          </p:cNvPr>
          <p:cNvSpPr/>
          <p:nvPr/>
        </p:nvSpPr>
        <p:spPr>
          <a:xfrm>
            <a:off x="5567865" y="2267588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09428471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6CA7602-8677-42A8-BEC9-976F74846073}"/>
              </a:ext>
            </a:extLst>
          </p:cNvPr>
          <p:cNvSpPr>
            <a:spLocks noGrp="1" noChangeArrowheads="1"/>
          </p:cNvSpPr>
          <p:nvPr>
            <p:ph sz="quarter" idx="4294967295"/>
          </p:nvPr>
        </p:nvSpPr>
        <p:spPr>
          <a:xfrm>
            <a:off x="452500" y="1016732"/>
            <a:ext cx="7864475" cy="469741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2400"/>
              <a:t> 7-Segment </a:t>
            </a:r>
            <a:r>
              <a:rPr lang="en-US" altLang="ko-KR" sz="2400" dirty="0"/>
              <a:t>LED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/>
              <a:t>FND </a:t>
            </a:r>
            <a:r>
              <a:rPr lang="ko-KR" altLang="en-US" sz="2000" dirty="0"/>
              <a:t>라고도 불리는데</a:t>
            </a:r>
            <a:r>
              <a:rPr lang="en-US" altLang="ko-KR" sz="2000" dirty="0"/>
              <a:t>, </a:t>
            </a:r>
            <a:r>
              <a:rPr lang="ko-KR" altLang="en-US" sz="2000" dirty="0"/>
              <a:t>숫자나 문자를 표시하는데 사용되는 </a:t>
            </a:r>
            <a:r>
              <a:rPr lang="en-US" altLang="ko-KR" sz="2000" dirty="0"/>
              <a:t>7</a:t>
            </a:r>
            <a:r>
              <a:rPr lang="ko-KR" altLang="en-US" sz="2000" dirty="0"/>
              <a:t>개의 발광다이오드</a:t>
            </a:r>
            <a:r>
              <a:rPr lang="en-US" altLang="ko-KR" sz="2000" dirty="0"/>
              <a:t>(LED)</a:t>
            </a:r>
            <a:r>
              <a:rPr lang="ko-KR" altLang="en-US" sz="2000" dirty="0"/>
              <a:t>의 모임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/>
              <a:t>공통 </a:t>
            </a:r>
            <a:r>
              <a:rPr lang="ko-KR" altLang="en-US" sz="2000" dirty="0" err="1"/>
              <a:t>애노드</a:t>
            </a:r>
            <a:r>
              <a:rPr lang="en-US" altLang="ko-KR" sz="2000" dirty="0"/>
              <a:t>(Common Anode) </a:t>
            </a:r>
            <a:r>
              <a:rPr lang="ko-KR" altLang="en-US" sz="2000" dirty="0"/>
              <a:t>형 </a:t>
            </a:r>
            <a:r>
              <a:rPr lang="en-US" altLang="ko-KR" sz="2000" dirty="0"/>
              <a:t>: </a:t>
            </a:r>
          </a:p>
          <a:p>
            <a:pPr lvl="2" eaLnBrk="1" hangingPunct="1"/>
            <a:r>
              <a:rPr lang="ko-KR" altLang="en-US" sz="1800" dirty="0"/>
              <a:t>다이오드의 </a:t>
            </a:r>
            <a:r>
              <a:rPr lang="ko-KR" altLang="en-US" sz="1800" dirty="0" err="1"/>
              <a:t>애노드를</a:t>
            </a:r>
            <a:r>
              <a:rPr lang="ko-KR" altLang="en-US" sz="1800" dirty="0"/>
              <a:t> 공통 단자로 사용한다</a:t>
            </a:r>
          </a:p>
          <a:p>
            <a:pPr lvl="2" eaLnBrk="1" hangingPunct="1"/>
            <a:r>
              <a:rPr lang="ko-KR" altLang="en-US" sz="1800" dirty="0" err="1"/>
              <a:t>애노드</a:t>
            </a:r>
            <a:r>
              <a:rPr lang="ko-KR" altLang="en-US" sz="1800" dirty="0"/>
              <a:t> 단자에 </a:t>
            </a:r>
            <a:r>
              <a:rPr lang="en-US" altLang="ko-KR" sz="1800" dirty="0"/>
              <a:t>5V</a:t>
            </a:r>
            <a:r>
              <a:rPr lang="ko-KR" altLang="en-US" sz="1800" dirty="0"/>
              <a:t>를 주고 </a:t>
            </a:r>
            <a:r>
              <a:rPr lang="ko-KR" altLang="en-US" sz="1800" dirty="0" err="1"/>
              <a:t>캐소드의</a:t>
            </a:r>
            <a:r>
              <a:rPr lang="ko-KR" altLang="en-US" sz="1800" dirty="0"/>
              <a:t> 각 단자 </a:t>
            </a:r>
            <a:r>
              <a:rPr lang="en-US" altLang="ko-KR" sz="1800" dirty="0" err="1"/>
              <a:t>a~g</a:t>
            </a:r>
            <a:r>
              <a:rPr lang="en-US" altLang="ko-KR" sz="1800" dirty="0"/>
              <a:t> </a:t>
            </a:r>
            <a:r>
              <a:rPr lang="ko-KR" altLang="en-US" sz="1800" dirty="0"/>
              <a:t>까지 </a:t>
            </a:r>
            <a:r>
              <a:rPr lang="en-US" altLang="ko-KR" sz="1800" dirty="0"/>
              <a:t>0V</a:t>
            </a:r>
            <a:r>
              <a:rPr lang="ko-KR" altLang="en-US" sz="1800" dirty="0"/>
              <a:t>를 주면 다이오드에 전류가 흐르게 되어 발광한다</a:t>
            </a:r>
          </a:p>
          <a:p>
            <a:pPr lvl="2" eaLnBrk="1" hangingPunct="1"/>
            <a:r>
              <a:rPr lang="ko-KR" altLang="en-US" sz="1800" dirty="0"/>
              <a:t>다이오드의 파손 방지를 위해 저항을 연결 한다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DFFF287-DD19-4B36-92C9-8F3B5193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67" y="3885578"/>
            <a:ext cx="2349606" cy="187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9D86C8B7-29EE-494C-BCC8-AC4C9A891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835" y="4102465"/>
            <a:ext cx="2358643" cy="152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0C1A0193-8D1A-493C-AC17-1543DAFE7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966" y="5620672"/>
            <a:ext cx="1773692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>
                <a:srgbClr val="9900FF"/>
              </a:buClr>
              <a:buFont typeface="굴림체" panose="020B0609000101010101" pitchFamily="49" charset="-127"/>
              <a:buNone/>
            </a:pPr>
            <a:r>
              <a:rPr lang="en-US" altLang="ko-KR" sz="1518" b="1">
                <a:solidFill>
                  <a:srgbClr val="000099"/>
                </a:solidFill>
                <a:latin typeface="Times New Roman" panose="02020603050405020304" pitchFamily="18" charset="0"/>
              </a:rPr>
              <a:t>Common Anode </a:t>
            </a:r>
            <a:r>
              <a:rPr lang="ko-KR" altLang="en-US" sz="1518" b="1">
                <a:solidFill>
                  <a:srgbClr val="000099"/>
                </a:solidFill>
                <a:latin typeface="Times New Roman" panose="02020603050405020304" pitchFamily="18" charset="0"/>
              </a:rPr>
              <a:t>형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1356EDAF-2C34-449C-9F75-19773B74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03" y="4174760"/>
            <a:ext cx="1040755" cy="137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07068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8DA1156-5ADC-41BD-A42A-A35D18B00D41}"/>
              </a:ext>
            </a:extLst>
          </p:cNvPr>
          <p:cNvSpPr>
            <a:spLocks noGrp="1" noChangeArrowheads="1"/>
          </p:cNvSpPr>
          <p:nvPr>
            <p:ph sz="quarter" idx="4294967295"/>
          </p:nvPr>
        </p:nvSpPr>
        <p:spPr>
          <a:xfrm>
            <a:off x="452500" y="1052736"/>
            <a:ext cx="7864475" cy="2303462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2400"/>
              <a:t> 7-Segment LED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/>
              <a:t>공통 캐소드</a:t>
            </a:r>
            <a:r>
              <a:rPr lang="en-US" altLang="ko-KR" sz="2000"/>
              <a:t>(Common Cathode) </a:t>
            </a:r>
            <a:r>
              <a:rPr lang="ko-KR" altLang="en-US" sz="2000"/>
              <a:t>형 </a:t>
            </a:r>
            <a:r>
              <a:rPr lang="en-US" altLang="ko-KR" sz="2000"/>
              <a:t>: </a:t>
            </a:r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ko-KR" altLang="en-US" sz="1800"/>
              <a:t>다이오드의 캐소드를 공통 단자로 사용한다</a:t>
            </a:r>
            <a:endParaRPr lang="en-US" altLang="ko-KR" sz="1800"/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ko-KR" altLang="en-US" sz="1800"/>
              <a:t>캐소드를 접지 시키고</a:t>
            </a:r>
            <a:r>
              <a:rPr lang="en-US" altLang="ko-KR" sz="1800"/>
              <a:t>, </a:t>
            </a:r>
            <a:r>
              <a:rPr lang="ko-KR" altLang="en-US" sz="1800"/>
              <a:t>다이오드의 애노드 단자에 </a:t>
            </a:r>
            <a:r>
              <a:rPr lang="en-US" altLang="ko-KR" sz="1800"/>
              <a:t>5V</a:t>
            </a:r>
            <a:r>
              <a:rPr lang="ko-KR" altLang="en-US" sz="1800"/>
              <a:t>를 주면 전류가 흐른다</a:t>
            </a:r>
            <a:endParaRPr lang="en-US" altLang="ko-KR" sz="1800"/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ko-KR" altLang="en-US" sz="1800"/>
              <a:t>다이오드의 파손 방지를 위해 저항을 연결 한다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5EA31A5-6C49-4513-AABE-7E68916FB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585" y="5350104"/>
            <a:ext cx="1946367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>
                <a:srgbClr val="9900FF"/>
              </a:buClr>
              <a:buFont typeface="굴림체" panose="020B0609000101010101" pitchFamily="49" charset="-127"/>
              <a:buNone/>
            </a:pPr>
            <a:r>
              <a:rPr lang="en-US" altLang="ko-KR" sz="1518" b="1">
                <a:solidFill>
                  <a:srgbClr val="000099"/>
                </a:solidFill>
                <a:latin typeface="Times New Roman" panose="02020603050405020304" pitchFamily="18" charset="0"/>
              </a:rPr>
              <a:t>Common Cathode </a:t>
            </a:r>
            <a:r>
              <a:rPr lang="ko-KR" altLang="en-US" sz="1518" b="1">
                <a:solidFill>
                  <a:srgbClr val="000099"/>
                </a:solidFill>
                <a:latin typeface="Times New Roman" panose="02020603050405020304" pitchFamily="18" charset="0"/>
              </a:rPr>
              <a:t>형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36B1194B-7F65-4C6D-A54D-31848B672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128" y="3687306"/>
            <a:ext cx="2349606" cy="168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FDA26350-AAB6-4F96-91C9-A82343122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090" y="3687306"/>
          <a:ext cx="2503234" cy="146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비트맵 이미지" r:id="rId4" imgW="2638095" imgH="1542857" progId="Paint.Picture">
                  <p:embed/>
                </p:oleObj>
              </mc:Choice>
              <mc:Fallback>
                <p:oleObj name="비트맵 이미지" r:id="rId4" imgW="2638095" imgH="1542857" progId="Paint.Picture">
                  <p:embed/>
                  <p:pic>
                    <p:nvPicPr>
                      <p:cNvPr id="16" name="Object 5">
                        <a:extLst>
                          <a:ext uri="{FF2B5EF4-FFF2-40B4-BE49-F238E27FC236}">
                            <a16:creationId xmlns:a16="http://schemas.microsoft.com/office/drawing/2014/main" id="{FDA26350-AAB6-4F96-91C9-A82343122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090" y="3687306"/>
                        <a:ext cx="2503234" cy="1463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6">
            <a:extLst>
              <a:ext uri="{FF2B5EF4-FFF2-40B4-BE49-F238E27FC236}">
                <a16:creationId xmlns:a16="http://schemas.microsoft.com/office/drawing/2014/main" id="{63DC1796-C8E5-4868-B6F2-2CBBB84B1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064" y="3687306"/>
            <a:ext cx="1040755" cy="1378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33107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4B3E16-534C-4C4A-9D07-15F3A8AE644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48544" y="1086644"/>
            <a:ext cx="7807325" cy="468471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2087"/>
              <a:t> Common </a:t>
            </a:r>
            <a:r>
              <a:rPr lang="en-US" altLang="ko-KR" sz="2087" dirty="0"/>
              <a:t>Cathode </a:t>
            </a:r>
            <a:r>
              <a:rPr lang="ko-KR" altLang="en-US" sz="2087" dirty="0"/>
              <a:t>형 </a:t>
            </a:r>
            <a:r>
              <a:rPr lang="en-US" altLang="ko-KR" sz="2087" dirty="0"/>
              <a:t>7-Segment LED 3 ARRAY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dirty="0"/>
              <a:t>7-Segment LED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개 병렬로 있는 것</a:t>
            </a:r>
            <a:endParaRPr lang="en-US" altLang="ko-KR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dirty="0"/>
              <a:t>공통단자가 </a:t>
            </a:r>
            <a:r>
              <a:rPr lang="ko-KR" altLang="en-US" dirty="0" err="1"/>
              <a:t>캐소드형으로</a:t>
            </a:r>
            <a:r>
              <a:rPr lang="ko-KR" altLang="en-US" dirty="0"/>
              <a:t> </a:t>
            </a:r>
            <a:r>
              <a:rPr lang="en-US" altLang="ko-KR" dirty="0"/>
              <a:t>DIG.1, DIG.2, DIG.3</a:t>
            </a:r>
            <a:r>
              <a:rPr lang="ko-KR" altLang="en-US" dirty="0"/>
              <a:t>로 </a:t>
            </a:r>
            <a:r>
              <a:rPr lang="en-US" altLang="ko-KR" dirty="0"/>
              <a:t>3</a:t>
            </a:r>
            <a:r>
              <a:rPr lang="ko-KR" altLang="en-US" dirty="0"/>
              <a:t>개 있으며</a:t>
            </a:r>
            <a:r>
              <a:rPr lang="en-US" altLang="ko-KR" dirty="0"/>
              <a:t>, </a:t>
            </a:r>
            <a:r>
              <a:rPr lang="ko-KR" altLang="en-US" dirty="0" err="1"/>
              <a:t>애노드</a:t>
            </a:r>
            <a:r>
              <a:rPr lang="ko-KR" altLang="en-US" dirty="0"/>
              <a:t> 단자 </a:t>
            </a:r>
            <a:r>
              <a:rPr lang="en-US" altLang="ko-KR" dirty="0" err="1"/>
              <a:t>a,b,c,d,e,f,g,dp</a:t>
            </a:r>
            <a:r>
              <a:rPr lang="ko-KR" altLang="en-US" dirty="0"/>
              <a:t>는 공통으로 사용한다</a:t>
            </a:r>
            <a:endParaRPr lang="en-US" altLang="ko-KR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dirty="0"/>
              <a:t>LED</a:t>
            </a:r>
            <a:r>
              <a:rPr lang="ko-KR" altLang="en-US" dirty="0"/>
              <a:t>를 제어하기 위한 전체 핀의 개수를 줄일 수 있는 장점이 있으나 컨트롤은 조금 복잡해진다</a:t>
            </a:r>
          </a:p>
          <a:p>
            <a:pPr eaLnBrk="1" hangingPunct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5C82DB-99A6-4B5D-B452-D9047546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3" y="3248980"/>
            <a:ext cx="5738461" cy="322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266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8F1D317-F621-4B78-8B7F-58F2FCB0FF7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6516" y="1086644"/>
            <a:ext cx="7808913" cy="46847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87"/>
              <a:t> Common </a:t>
            </a:r>
            <a:r>
              <a:rPr lang="en-US" altLang="ko-KR" sz="2087" dirty="0"/>
              <a:t>Cathode </a:t>
            </a:r>
            <a:r>
              <a:rPr lang="ko-KR" altLang="en-US" sz="2087" dirty="0"/>
              <a:t>형 </a:t>
            </a:r>
            <a:r>
              <a:rPr lang="en-US" altLang="ko-KR" sz="2087" dirty="0"/>
              <a:t>7-Segment LED 3 ARRAY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DIG.1=DIG.2=DIG.3=1</a:t>
            </a:r>
            <a:r>
              <a:rPr lang="ko-KR" altLang="en-US" dirty="0"/>
              <a:t>인 경우</a:t>
            </a:r>
            <a:r>
              <a:rPr lang="en-US" altLang="ko-KR" dirty="0"/>
              <a:t>, </a:t>
            </a:r>
            <a:r>
              <a:rPr lang="ko-KR" altLang="en-US" dirty="0"/>
              <a:t>입력 </a:t>
            </a:r>
            <a:r>
              <a:rPr lang="en-US" altLang="ko-KR" dirty="0" err="1"/>
              <a:t>a,b,c,d,e,f,g</a:t>
            </a:r>
            <a:r>
              <a:rPr lang="ko-KR" altLang="en-US" dirty="0"/>
              <a:t>중의 어느 하나가 </a:t>
            </a:r>
            <a:r>
              <a:rPr lang="en-US" altLang="ko-KR" dirty="0"/>
              <a:t>1</a:t>
            </a:r>
            <a:r>
              <a:rPr lang="ko-KR" altLang="en-US" dirty="0"/>
              <a:t>이면 가장 왼쪽에 해당되는 </a:t>
            </a:r>
            <a:r>
              <a:rPr lang="en-US" altLang="ko-KR" dirty="0"/>
              <a:t>Segment LED</a:t>
            </a:r>
            <a:r>
              <a:rPr lang="ko-KR" altLang="en-US" dirty="0"/>
              <a:t>가 발광한다</a:t>
            </a:r>
          </a:p>
          <a:p>
            <a:pPr eaLnBrk="1" hangingPunct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2B1746-8FF8-4F88-95BD-D358786C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9" y="2950772"/>
            <a:ext cx="6850006" cy="25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60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05434245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4528" y="1016732"/>
            <a:ext cx="8496944" cy="5761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0"/>
              <a:t> RGB LED </a:t>
            </a:r>
            <a:r>
              <a:rPr lang="ko-KR" altLang="en-US" sz="2000" b="0"/>
              <a:t>모듈은 다양한 색상의 빛을 낼 수 있다</a:t>
            </a:r>
            <a:r>
              <a:rPr lang="en-US" altLang="ko-KR" sz="2000" b="0"/>
              <a:t>. </a:t>
            </a:r>
            <a:r>
              <a:rPr lang="ko-KR" altLang="en-US" sz="2000" b="0"/>
              <a:t>적색</a:t>
            </a:r>
            <a:r>
              <a:rPr lang="en-US" altLang="ko-KR" sz="2000" b="0"/>
              <a:t>, </a:t>
            </a:r>
            <a:r>
              <a:rPr lang="ko-KR" altLang="en-US" sz="2000" b="0"/>
              <a:t>녹색 및 청색의 </a:t>
            </a:r>
            <a:r>
              <a:rPr lang="en-US" altLang="ko-KR" sz="2000" b="0"/>
              <a:t>3 </a:t>
            </a:r>
            <a:r>
              <a:rPr lang="ko-KR" altLang="en-US" sz="2000" b="0"/>
              <a:t>개의 </a:t>
            </a:r>
            <a:r>
              <a:rPr lang="en-US" altLang="ko-KR" sz="2000" b="0"/>
              <a:t>LED</a:t>
            </a:r>
            <a:r>
              <a:rPr lang="ko-KR" altLang="en-US" sz="2000" b="0"/>
              <a:t>는 </a:t>
            </a:r>
            <a:r>
              <a:rPr lang="en-US" altLang="ko-KR" sz="2000" b="0"/>
              <a:t>4 </a:t>
            </a:r>
            <a:r>
              <a:rPr lang="ko-KR" altLang="en-US" sz="2000" b="0"/>
              <a:t>개의 핀이 도출 된 투명 또는 반투명 플라스틱 외장으로 포장된다</a:t>
            </a:r>
            <a:r>
              <a:rPr lang="en-US" altLang="ko-KR" sz="2000" b="0"/>
              <a:t>. </a:t>
            </a:r>
            <a:r>
              <a:rPr lang="ko-KR" altLang="en-US" sz="2000" b="0"/>
              <a:t>적색</a:t>
            </a:r>
            <a:r>
              <a:rPr lang="en-US" altLang="ko-KR" sz="2000" b="0"/>
              <a:t>, </a:t>
            </a:r>
            <a:r>
              <a:rPr lang="ko-KR" altLang="en-US" sz="2000" b="0"/>
              <a:t>녹색</a:t>
            </a:r>
            <a:r>
              <a:rPr lang="en-US" altLang="ko-KR" sz="2000" b="0"/>
              <a:t>, </a:t>
            </a:r>
            <a:r>
              <a:rPr lang="ko-KR" altLang="en-US" sz="2000" b="0"/>
              <a:t>청색의 </a:t>
            </a:r>
            <a:r>
              <a:rPr lang="en-US" altLang="ko-KR" sz="2000" b="0"/>
              <a:t>3 </a:t>
            </a:r>
            <a:r>
              <a:rPr lang="ko-KR" altLang="en-US" sz="2000" b="0"/>
              <a:t>가지 기본 색상을 혼합하여 모든 종류의 색상을 밝기로 구성 할 수 있으므로 회로를 제어하여 </a:t>
            </a:r>
            <a:r>
              <a:rPr lang="en-US" altLang="ko-KR" sz="2000" b="0"/>
              <a:t>RGB LED</a:t>
            </a:r>
            <a:r>
              <a:rPr lang="ko-KR" altLang="en-US" sz="2000" b="0"/>
              <a:t>를 다채로운 조명으로 만들 수 있다</a:t>
            </a:r>
            <a:r>
              <a:rPr lang="en-US" altLang="ko-KR" sz="2000" b="0"/>
              <a:t>.</a:t>
            </a:r>
            <a:endParaRPr lang="ko-KR" altLang="en-US" sz="2000"/>
          </a:p>
        </p:txBody>
      </p:sp>
      <p:pic>
        <p:nvPicPr>
          <p:cNvPr id="2050" name="Picture 2" descr="https://www.sunfounder.com/media/wysiwyg/sns/sensor-kit-v1-0-for-pi/2_rgb/rgb.jpg">
            <a:extLst>
              <a:ext uri="{FF2B5EF4-FFF2-40B4-BE49-F238E27FC236}">
                <a16:creationId xmlns:a16="http://schemas.microsoft.com/office/drawing/2014/main" id="{091E5006-3DC1-4632-95AC-1C224D225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0"/>
          <a:stretch/>
        </p:blipFill>
        <p:spPr bwMode="auto">
          <a:xfrm>
            <a:off x="1856656" y="3681028"/>
            <a:ext cx="3615532" cy="22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41354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497" y="1016732"/>
            <a:ext cx="8892988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2000" b="0"/>
              <a:t> 세 가지 기본 색상은 밝기에 따라 다양한 색상으로 혼합 될 수 있다</a:t>
            </a:r>
            <a:r>
              <a:rPr lang="en-US" altLang="ko-KR" sz="2000" b="0"/>
              <a:t>. LED</a:t>
            </a:r>
            <a:r>
              <a:rPr lang="ko-KR" altLang="en-US" sz="2000" b="0"/>
              <a:t>의 밝기는 </a:t>
            </a:r>
            <a:r>
              <a:rPr lang="en-US" altLang="ko-KR" sz="2000" b="0"/>
              <a:t>PWM</a:t>
            </a:r>
            <a:r>
              <a:rPr lang="ko-KR" altLang="en-US" sz="2000" b="0"/>
              <a:t>으로 조정할 수 있다</a:t>
            </a:r>
            <a:r>
              <a:rPr lang="en-US" altLang="ko-KR" sz="2000" b="0"/>
              <a:t>. 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ko-KR" sz="2000" b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ko-KR" sz="2000" b="0"/>
              <a:t> Raspberry Pi</a:t>
            </a:r>
            <a:r>
              <a:rPr lang="ko-KR" altLang="en-US" sz="2000" b="0"/>
              <a:t>는 하드웨어 </a:t>
            </a:r>
            <a:r>
              <a:rPr lang="en-US" altLang="ko-KR" sz="2000" b="0"/>
              <a:t>PWM </a:t>
            </a:r>
            <a:r>
              <a:rPr lang="ko-KR" altLang="en-US" sz="2000" b="0"/>
              <a:t>출력을위한 채널이 두개 뿐이지 만 </a:t>
            </a:r>
            <a:r>
              <a:rPr lang="en-US" altLang="ko-KR" sz="2000" b="0"/>
              <a:t>RGB LED</a:t>
            </a:r>
            <a:r>
              <a:rPr lang="ko-KR" altLang="en-US" sz="2000" b="0"/>
              <a:t>를 제어하려면 </a:t>
            </a:r>
            <a:r>
              <a:rPr lang="en-US" altLang="ko-KR" sz="2000" b="0"/>
              <a:t>3 </a:t>
            </a:r>
            <a:r>
              <a:rPr lang="ko-KR" altLang="en-US" sz="2000" b="0"/>
              <a:t>개의 채널이 필요하다</a:t>
            </a:r>
            <a:r>
              <a:rPr lang="en-US" altLang="ko-KR" sz="2000" b="0"/>
              <a:t>.. </a:t>
            </a:r>
            <a:r>
              <a:rPr lang="ko-KR" altLang="en-US" sz="2000" b="0"/>
              <a:t>다행히도</a:t>
            </a:r>
            <a:r>
              <a:rPr lang="en-US" altLang="ko-KR" sz="2000" b="0"/>
              <a:t>, </a:t>
            </a:r>
            <a:r>
              <a:rPr lang="en-US" altLang="ko-KR" sz="2000" b="0" i="1"/>
              <a:t>softPwm</a:t>
            </a:r>
            <a:r>
              <a:rPr lang="ko-KR" altLang="en-US" sz="2000" b="0"/>
              <a:t> 라이브러리는 프로그래밍으로 </a:t>
            </a:r>
            <a:r>
              <a:rPr lang="en-US" altLang="ko-KR" sz="2000" b="0"/>
              <a:t>PWM (softPwm)</a:t>
            </a:r>
            <a:r>
              <a:rPr lang="ko-KR" altLang="en-US" sz="2000" b="0"/>
              <a:t>을 시뮬레이트 한다</a:t>
            </a:r>
            <a:r>
              <a:rPr lang="en-US" altLang="ko-KR" sz="2000" b="0"/>
              <a:t>. </a:t>
            </a:r>
            <a:r>
              <a:rPr lang="ko-KR" altLang="en-US" sz="2000" b="0"/>
              <a:t>따라서 헤더 파일 </a:t>
            </a:r>
            <a:r>
              <a:rPr lang="en-US" altLang="ko-KR" sz="2000" b="0" i="1"/>
              <a:t>softPwm.h</a:t>
            </a:r>
            <a:r>
              <a:rPr lang="ko-KR" altLang="en-US" sz="2000" b="0"/>
              <a:t> </a:t>
            </a:r>
            <a:r>
              <a:rPr lang="en-US" altLang="ko-KR" sz="2000" b="0"/>
              <a:t>(C </a:t>
            </a:r>
            <a:r>
              <a:rPr lang="ko-KR" altLang="en-US" sz="2000" b="0"/>
              <a:t>언어 사용자 용</a:t>
            </a:r>
            <a:r>
              <a:rPr lang="en-US" altLang="ko-KR" sz="2000" b="0"/>
              <a:t>) </a:t>
            </a:r>
            <a:r>
              <a:rPr lang="ko-KR" altLang="en-US" sz="2000" b="0"/>
              <a:t>만 포함하고 제공 한 </a:t>
            </a:r>
            <a:r>
              <a:rPr lang="en-US" altLang="ko-KR" sz="2000" b="0"/>
              <a:t>API</a:t>
            </a:r>
            <a:r>
              <a:rPr lang="ko-KR" altLang="en-US" sz="2000" b="0"/>
              <a:t>를 호출하여 </a:t>
            </a:r>
            <a:r>
              <a:rPr lang="en-US" altLang="ko-KR" sz="2000" b="0"/>
              <a:t>RGB LED</a:t>
            </a:r>
            <a:r>
              <a:rPr lang="ko-KR" altLang="en-US" sz="2000" b="0"/>
              <a:t>를 제어하여 모든 종류의 색상을 표시 할 수 있도록 다중 채널 </a:t>
            </a:r>
            <a:r>
              <a:rPr lang="en-US" altLang="ko-KR" sz="2000" b="0"/>
              <a:t>PWM </a:t>
            </a:r>
            <a:r>
              <a:rPr lang="ko-KR" altLang="en-US" sz="2000" b="0"/>
              <a:t>출력을 쉽게 구현할 수 있다</a:t>
            </a:r>
            <a:r>
              <a:rPr lang="en-US" altLang="ko-KR" sz="2000" b="0"/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ko-KR" sz="2000" b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ko-KR" sz="2000" b="0"/>
              <a:t> RGB LED</a:t>
            </a:r>
            <a:r>
              <a:rPr lang="ko-KR" altLang="en-US" sz="2000" b="0"/>
              <a:t>는 공통 음극 형과 공통 음극 형으로 분류 할 수 있다</a:t>
            </a:r>
            <a:r>
              <a:rPr lang="en-US" altLang="ko-KR" sz="2000" b="0"/>
              <a:t>. </a:t>
            </a:r>
            <a:r>
              <a:rPr lang="ko-KR" altLang="en-US" sz="2000" b="0"/>
              <a:t>이 실험에서는 후자가 사용된다</a:t>
            </a:r>
            <a:r>
              <a:rPr lang="en-US" altLang="ko-KR" sz="2000" b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88609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BD703B-105C-4A02-9BD6-3B70CA17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86" y="1106176"/>
            <a:ext cx="6732125" cy="5045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CE2BE5-62D3-4443-BF20-5AFFAECC8F66}"/>
              </a:ext>
            </a:extLst>
          </p:cNvPr>
          <p:cNvSpPr/>
          <p:nvPr/>
        </p:nvSpPr>
        <p:spPr>
          <a:xfrm>
            <a:off x="5175323" y="4522094"/>
            <a:ext cx="3125277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2BFDEF-00A4-4177-B0B1-6210B8E7317C}"/>
              </a:ext>
            </a:extLst>
          </p:cNvPr>
          <p:cNvSpPr/>
          <p:nvPr/>
        </p:nvSpPr>
        <p:spPr>
          <a:xfrm>
            <a:off x="1770668" y="4727049"/>
            <a:ext cx="3335380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44624-11A9-42A3-8AE8-F5EB4DF1AB9B}"/>
              </a:ext>
            </a:extLst>
          </p:cNvPr>
          <p:cNvSpPr/>
          <p:nvPr/>
        </p:nvSpPr>
        <p:spPr>
          <a:xfrm>
            <a:off x="1754257" y="4453776"/>
            <a:ext cx="3335380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53017250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E012B9-78CB-4D65-94B3-20DAE399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26" y="1584404"/>
            <a:ext cx="8016148" cy="429088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44624-11A9-42A3-8AE8-F5EB4DF1AB9B}"/>
              </a:ext>
            </a:extLst>
          </p:cNvPr>
          <p:cNvSpPr/>
          <p:nvPr/>
        </p:nvSpPr>
        <p:spPr>
          <a:xfrm>
            <a:off x="785579" y="3907817"/>
            <a:ext cx="7856613" cy="614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55058065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41224-5FD7-4B7F-AFA9-54027C35B6E0}"/>
              </a:ext>
            </a:extLst>
          </p:cNvPr>
          <p:cNvSpPr txBox="1"/>
          <p:nvPr/>
        </p:nvSpPr>
        <p:spPr bwMode="auto">
          <a:xfrm>
            <a:off x="119535" y="1721041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OUT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EFEA85-A8B0-4A4A-8EDF-A92F0E5AD1ED}"/>
              </a:ext>
            </a:extLst>
          </p:cNvPr>
          <p:cNvSpPr/>
          <p:nvPr/>
        </p:nvSpPr>
        <p:spPr>
          <a:xfrm>
            <a:off x="5499547" y="1721041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0F9FF0-04E9-47AF-824C-6D434F01F3EF}"/>
              </a:ext>
            </a:extLst>
          </p:cNvPr>
          <p:cNvSpPr/>
          <p:nvPr/>
        </p:nvSpPr>
        <p:spPr>
          <a:xfrm>
            <a:off x="375670" y="1994314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1244FA-BBD0-4AC5-8B96-A93F0EE68BEA}"/>
              </a:ext>
            </a:extLst>
          </p:cNvPr>
          <p:cNvSpPr/>
          <p:nvPr/>
        </p:nvSpPr>
        <p:spPr>
          <a:xfrm>
            <a:off x="375670" y="1721041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85598474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0A17AB-EDD0-444E-BA9A-110FFA08F27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492" y="915302"/>
            <a:ext cx="9610725" cy="57610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색상표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B3DB3A-2C3B-47C4-8179-983246CF5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98" y="1369870"/>
            <a:ext cx="7226804" cy="4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403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tone : </a:t>
            </a:r>
            <a:r>
              <a:rPr lang="ko-KR" altLang="en-US">
                <a:latin typeface="+mn-ea"/>
              </a:rPr>
              <a:t>음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音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발생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E8648B-A8C0-4BEA-A430-8B9D48ADC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9585"/>
              </p:ext>
            </p:extLst>
          </p:nvPr>
        </p:nvGraphicFramePr>
        <p:xfrm>
          <a:off x="709546" y="1208651"/>
          <a:ext cx="8205921" cy="4816448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911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  </a:t>
                      </a:r>
                      <a:r>
                        <a:rPr lang="en-US" altLang="ko-KR" sz="1600" u="none" strike="noStrike" dirty="0">
                          <a:effectLst/>
                        </a:rPr>
                        <a:t>octave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도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C)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32.7032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65.4064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130.8128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261.6256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523.2511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1046.502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2093.005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4186.009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도</a:t>
                      </a:r>
                      <a:r>
                        <a:rPr lang="en-US" altLang="ko-KR" sz="1300" u="none" strike="noStrike" dirty="0">
                          <a:effectLst/>
                        </a:rPr>
                        <a:t>#(</a:t>
                      </a:r>
                      <a:r>
                        <a:rPr lang="en-US" sz="1300" u="none" strike="noStrike" dirty="0">
                          <a:effectLst/>
                        </a:rPr>
                        <a:t>C#)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34.6478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69.2957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138.5913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277.1826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554.3653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1108.731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2217.461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4434.922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레</a:t>
                      </a:r>
                      <a:r>
                        <a:rPr lang="en-US" altLang="ko-KR" sz="1300" u="none" strike="noStrike">
                          <a:effectLst/>
                        </a:rPr>
                        <a:t>(</a:t>
                      </a:r>
                      <a:r>
                        <a:rPr lang="en-US" sz="1300" u="none" strike="noStrike">
                          <a:effectLst/>
                        </a:rPr>
                        <a:t>D)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36.7081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73.4162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146.8324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293.6648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587.3295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1174.659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2349.318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4698.636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레</a:t>
                      </a:r>
                      <a:r>
                        <a:rPr lang="en-US" altLang="ko-KR" sz="1300" u="none" strike="noStrike">
                          <a:effectLst/>
                        </a:rPr>
                        <a:t>#(</a:t>
                      </a:r>
                      <a:r>
                        <a:rPr lang="en-US" sz="1300" u="none" strike="noStrike">
                          <a:effectLst/>
                        </a:rPr>
                        <a:t>D#)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38.8909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77.7818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155.5636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311.1272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622.2544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1244.509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2489.018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4978.036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미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41.2034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82.4069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164.8138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329.6276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659.2551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1318.51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2637.02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5274.041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파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F)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43.6535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87.3071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174.6141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349.2282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698.4565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1396.913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2793.826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5587.652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파</a:t>
                      </a:r>
                      <a:r>
                        <a:rPr lang="en-US" altLang="ko-KR" sz="1300" u="none" strike="noStrike">
                          <a:effectLst/>
                        </a:rPr>
                        <a:t>#(</a:t>
                      </a:r>
                      <a:r>
                        <a:rPr lang="en-US" sz="1300" u="none" strike="noStrike">
                          <a:effectLst/>
                        </a:rPr>
                        <a:t>F#)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46.2493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92.4986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184.9972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369.9944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739.9888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1479.978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2959.955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5919.911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솔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G)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48.9994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97.9989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195.9977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391.9954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783.9909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1567.982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3135.963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6271.927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솔</a:t>
                      </a:r>
                      <a:r>
                        <a:rPr lang="en-US" altLang="ko-KR" sz="1300" u="none" strike="noStrike" dirty="0">
                          <a:effectLst/>
                        </a:rPr>
                        <a:t>#(</a:t>
                      </a:r>
                      <a:r>
                        <a:rPr lang="en-US" sz="1300" u="none" strike="noStrike" dirty="0">
                          <a:effectLst/>
                        </a:rPr>
                        <a:t>G#)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51.913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103.8262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207.6523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415.3047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830.6094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1661.219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3322.438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6644.875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라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A)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3520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7040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라</a:t>
                      </a:r>
                      <a:r>
                        <a:rPr lang="en-US" altLang="ko-KR" sz="1300" u="none" strike="noStrike" dirty="0">
                          <a:effectLst/>
                        </a:rPr>
                        <a:t>#(</a:t>
                      </a:r>
                      <a:r>
                        <a:rPr lang="en-US" sz="1300" u="none" strike="noStrike" dirty="0">
                          <a:effectLst/>
                        </a:rPr>
                        <a:t>A#)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58.2705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116.5409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233.0819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466.1638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932.3275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1864.655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3729.31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3951.066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시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B)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61.7354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123.4708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246.9417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493.8833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987.7666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1975.533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3951.066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7902.133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도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C)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65.4064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130.8128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261.6256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523.2511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1046.502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2093.005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4186.009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8372.018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704CB7-2872-7E34-730E-4EB4DA13B3E1}"/>
              </a:ext>
            </a:extLst>
          </p:cNvPr>
          <p:cNvGrpSpPr/>
          <p:nvPr/>
        </p:nvGrpSpPr>
        <p:grpSpPr>
          <a:xfrm>
            <a:off x="3836877" y="728700"/>
            <a:ext cx="504056" cy="252028"/>
            <a:chOff x="3836876" y="728700"/>
            <a:chExt cx="2855543" cy="25202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3BC7A9F-AA52-CEAC-C9F0-A5F5E533F299}"/>
                </a:ext>
              </a:extLst>
            </p:cNvPr>
            <p:cNvGrpSpPr/>
            <p:nvPr/>
          </p:nvGrpSpPr>
          <p:grpSpPr>
            <a:xfrm>
              <a:off x="3836876" y="728700"/>
              <a:ext cx="288032" cy="252028"/>
              <a:chOff x="3836876" y="728700"/>
              <a:chExt cx="288032" cy="252028"/>
            </a:xfrm>
          </p:grpSpPr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2066C89D-C0F3-416C-CDF2-41FA7F9E94B2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F9E97D-BDC9-DD87-79B4-33D5AA7E5C9C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DD74548-3C9C-C9C9-6FBB-200EE74C26BB}"/>
                </a:ext>
              </a:extLst>
            </p:cNvPr>
            <p:cNvGrpSpPr/>
            <p:nvPr/>
          </p:nvGrpSpPr>
          <p:grpSpPr>
            <a:xfrm>
              <a:off x="4122155" y="728700"/>
              <a:ext cx="288032" cy="252028"/>
              <a:chOff x="3836876" y="728700"/>
              <a:chExt cx="288032" cy="252028"/>
            </a:xfrm>
          </p:grpSpPr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A55A4A48-9190-1810-66F9-4C9DE9BD2A56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6B4E1A6A-9150-67AD-BB3F-8BF758DEFAE4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5409E1C-6776-FFC4-7F85-83CEACF554E7}"/>
                </a:ext>
              </a:extLst>
            </p:cNvPr>
            <p:cNvGrpSpPr/>
            <p:nvPr/>
          </p:nvGrpSpPr>
          <p:grpSpPr>
            <a:xfrm>
              <a:off x="4407434" y="728700"/>
              <a:ext cx="288032" cy="252028"/>
              <a:chOff x="3836876" y="728700"/>
              <a:chExt cx="288032" cy="252028"/>
            </a:xfrm>
          </p:grpSpPr>
          <p:cxnSp>
            <p:nvCxnSpPr>
              <p:cNvPr id="14" name="연결선: 꺾임 13">
                <a:extLst>
                  <a:ext uri="{FF2B5EF4-FFF2-40B4-BE49-F238E27FC236}">
                    <a16:creationId xmlns:a16="http://schemas.microsoft.com/office/drawing/2014/main" id="{93D87684-FD4D-9CFE-A058-4B315A2BFCEC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AB340372-1B74-A9B6-0DE1-6664AF935B5E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9CC6A81-3078-6721-9B24-78E222041D32}"/>
                </a:ext>
              </a:extLst>
            </p:cNvPr>
            <p:cNvGrpSpPr/>
            <p:nvPr/>
          </p:nvGrpSpPr>
          <p:grpSpPr>
            <a:xfrm>
              <a:off x="4692713" y="728700"/>
              <a:ext cx="288032" cy="252028"/>
              <a:chOff x="3836876" y="728700"/>
              <a:chExt cx="288032" cy="252028"/>
            </a:xfrm>
          </p:grpSpPr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16F26794-8450-F938-18E1-28C8D18C21C6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7498A36-E05F-316C-0C68-65638DF7D2F6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16550B1-E6B6-0A24-FF28-6B23E6080694}"/>
                </a:ext>
              </a:extLst>
            </p:cNvPr>
            <p:cNvGrpSpPr/>
            <p:nvPr/>
          </p:nvGrpSpPr>
          <p:grpSpPr>
            <a:xfrm>
              <a:off x="4977992" y="728700"/>
              <a:ext cx="288032" cy="252028"/>
              <a:chOff x="3836876" y="728700"/>
              <a:chExt cx="288032" cy="252028"/>
            </a:xfrm>
          </p:grpSpPr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B063E206-61CF-404A-55E4-CD75D4630D2B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38F28C1-D766-4F5E-2C40-2015FCE1269F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30B4A1-D91C-00C7-DF66-A56358BC0250}"/>
                </a:ext>
              </a:extLst>
            </p:cNvPr>
            <p:cNvGrpSpPr/>
            <p:nvPr/>
          </p:nvGrpSpPr>
          <p:grpSpPr>
            <a:xfrm>
              <a:off x="5263271" y="728700"/>
              <a:ext cx="288032" cy="252028"/>
              <a:chOff x="3836876" y="728700"/>
              <a:chExt cx="288032" cy="252028"/>
            </a:xfrm>
          </p:grpSpPr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9D1357F1-EAF8-C5ED-D249-36FA433C0320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086970B-CE4A-86F2-33B0-1B6983B6B73F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466277-E4B9-66FE-356C-F1839ECB9499}"/>
                </a:ext>
              </a:extLst>
            </p:cNvPr>
            <p:cNvGrpSpPr/>
            <p:nvPr/>
          </p:nvGrpSpPr>
          <p:grpSpPr>
            <a:xfrm>
              <a:off x="5548550" y="728700"/>
              <a:ext cx="288032" cy="252028"/>
              <a:chOff x="3836876" y="728700"/>
              <a:chExt cx="288032" cy="252028"/>
            </a:xfrm>
          </p:grpSpPr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6B7CED2C-427E-F1BC-C3AB-9B62E416EAF0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BC04398-38EF-4BBB-27B8-169143135DE3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CA0292D-16F3-9965-6A13-99A620175B0D}"/>
                </a:ext>
              </a:extLst>
            </p:cNvPr>
            <p:cNvGrpSpPr/>
            <p:nvPr/>
          </p:nvGrpSpPr>
          <p:grpSpPr>
            <a:xfrm>
              <a:off x="5833829" y="728700"/>
              <a:ext cx="288032" cy="252028"/>
              <a:chOff x="3836876" y="728700"/>
              <a:chExt cx="288032" cy="252028"/>
            </a:xfrm>
          </p:grpSpPr>
          <p:cxnSp>
            <p:nvCxnSpPr>
              <p:cNvPr id="29" name="연결선: 꺾임 28">
                <a:extLst>
                  <a:ext uri="{FF2B5EF4-FFF2-40B4-BE49-F238E27FC236}">
                    <a16:creationId xmlns:a16="http://schemas.microsoft.com/office/drawing/2014/main" id="{9C8067C8-0FAA-525A-BBCE-DF594E4EF7E1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AFCF431-8195-2E2C-D2DA-176993C5F840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B63A42C-8533-CE36-984C-4614CEC3301B}"/>
                </a:ext>
              </a:extLst>
            </p:cNvPr>
            <p:cNvGrpSpPr/>
            <p:nvPr/>
          </p:nvGrpSpPr>
          <p:grpSpPr>
            <a:xfrm>
              <a:off x="6119108" y="728700"/>
              <a:ext cx="288032" cy="252028"/>
              <a:chOff x="3836876" y="728700"/>
              <a:chExt cx="288032" cy="252028"/>
            </a:xfrm>
          </p:grpSpPr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8EE435AD-3B6A-46B6-E823-E198EFBA8A5A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53F5931-FDC3-40F9-7715-9A812B8DB87D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D3FCA03-E620-F630-797C-7056B9974B35}"/>
                </a:ext>
              </a:extLst>
            </p:cNvPr>
            <p:cNvGrpSpPr/>
            <p:nvPr/>
          </p:nvGrpSpPr>
          <p:grpSpPr>
            <a:xfrm>
              <a:off x="6404387" y="728700"/>
              <a:ext cx="288032" cy="252028"/>
              <a:chOff x="3836876" y="728700"/>
              <a:chExt cx="288032" cy="252028"/>
            </a:xfrm>
          </p:grpSpPr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EFCF77C4-4188-AC65-F751-C6FB4D014BDA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3B10CE5-1FDB-A74A-54DB-7B3CDA31CD86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EC526E-F7CF-F970-542F-4EA97D4CE89B}"/>
              </a:ext>
            </a:extLst>
          </p:cNvPr>
          <p:cNvGrpSpPr/>
          <p:nvPr/>
        </p:nvGrpSpPr>
        <p:grpSpPr>
          <a:xfrm>
            <a:off x="4340140" y="728187"/>
            <a:ext cx="504056" cy="252028"/>
            <a:chOff x="3836876" y="728700"/>
            <a:chExt cx="2855543" cy="2520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1B3C37A-113D-EAF7-A4DE-0E2A74DB2378}"/>
                </a:ext>
              </a:extLst>
            </p:cNvPr>
            <p:cNvGrpSpPr/>
            <p:nvPr/>
          </p:nvGrpSpPr>
          <p:grpSpPr>
            <a:xfrm>
              <a:off x="3836876" y="728700"/>
              <a:ext cx="288032" cy="252028"/>
              <a:chOff x="3836876" y="728700"/>
              <a:chExt cx="288032" cy="252028"/>
            </a:xfrm>
          </p:grpSpPr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67E5A414-38BD-DA06-D471-8E00C4C10112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A2B27440-4CBA-3F64-72BF-C81C00557729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A90AFD2-52D0-D569-EAC3-EEDE87D5C1F1}"/>
                </a:ext>
              </a:extLst>
            </p:cNvPr>
            <p:cNvGrpSpPr/>
            <p:nvPr/>
          </p:nvGrpSpPr>
          <p:grpSpPr>
            <a:xfrm>
              <a:off x="4122155" y="728700"/>
              <a:ext cx="288032" cy="252028"/>
              <a:chOff x="3836876" y="728700"/>
              <a:chExt cx="288032" cy="252028"/>
            </a:xfrm>
          </p:grpSpPr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E98D546D-B13D-2BB8-7EB8-C23CA003C0A3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6DA74A7E-2BEC-57A2-7F18-605B03E3647D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B6C7618-7B5F-94AC-C3B1-46D5E0B711DE}"/>
                </a:ext>
              </a:extLst>
            </p:cNvPr>
            <p:cNvGrpSpPr/>
            <p:nvPr/>
          </p:nvGrpSpPr>
          <p:grpSpPr>
            <a:xfrm>
              <a:off x="4407434" y="728700"/>
              <a:ext cx="288032" cy="252028"/>
              <a:chOff x="3836876" y="728700"/>
              <a:chExt cx="288032" cy="252028"/>
            </a:xfrm>
          </p:grpSpPr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E634201F-D7B5-34DB-A4FE-7EAE570F98D5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55AC482-8AD4-CF9E-D802-C92C1B88EF7C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159691B-B4D8-322C-76FF-070D3502DBA9}"/>
                </a:ext>
              </a:extLst>
            </p:cNvPr>
            <p:cNvGrpSpPr/>
            <p:nvPr/>
          </p:nvGrpSpPr>
          <p:grpSpPr>
            <a:xfrm>
              <a:off x="4692713" y="728700"/>
              <a:ext cx="288032" cy="252028"/>
              <a:chOff x="3836876" y="728700"/>
              <a:chExt cx="288032" cy="252028"/>
            </a:xfrm>
          </p:grpSpPr>
          <p:cxnSp>
            <p:nvCxnSpPr>
              <p:cNvPr id="61" name="연결선: 꺾임 60">
                <a:extLst>
                  <a:ext uri="{FF2B5EF4-FFF2-40B4-BE49-F238E27FC236}">
                    <a16:creationId xmlns:a16="http://schemas.microsoft.com/office/drawing/2014/main" id="{0370E167-713D-AAAA-F845-EE81ED5B5377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35FF410-5C31-910B-E108-AA0E78473457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7F35DB-9CE9-0344-5FD3-31D13626D3C4}"/>
                </a:ext>
              </a:extLst>
            </p:cNvPr>
            <p:cNvGrpSpPr/>
            <p:nvPr/>
          </p:nvGrpSpPr>
          <p:grpSpPr>
            <a:xfrm>
              <a:off x="4977992" y="728700"/>
              <a:ext cx="288032" cy="252028"/>
              <a:chOff x="3836876" y="728700"/>
              <a:chExt cx="288032" cy="252028"/>
            </a:xfrm>
          </p:grpSpPr>
          <p:cxnSp>
            <p:nvCxnSpPr>
              <p:cNvPr id="59" name="연결선: 꺾임 58">
                <a:extLst>
                  <a:ext uri="{FF2B5EF4-FFF2-40B4-BE49-F238E27FC236}">
                    <a16:creationId xmlns:a16="http://schemas.microsoft.com/office/drawing/2014/main" id="{57F93FD9-876B-A2F0-3645-4CE7B0C213BF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F6E6ACEB-672F-F307-DED8-D16830DB5A84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FE6EEFA-73AD-052C-DE10-42EEB33A0D89}"/>
                </a:ext>
              </a:extLst>
            </p:cNvPr>
            <p:cNvGrpSpPr/>
            <p:nvPr/>
          </p:nvGrpSpPr>
          <p:grpSpPr>
            <a:xfrm>
              <a:off x="5263271" y="728700"/>
              <a:ext cx="288032" cy="252028"/>
              <a:chOff x="3836876" y="728700"/>
              <a:chExt cx="288032" cy="252028"/>
            </a:xfrm>
          </p:grpSpPr>
          <p:cxnSp>
            <p:nvCxnSpPr>
              <p:cNvPr id="57" name="연결선: 꺾임 56">
                <a:extLst>
                  <a:ext uri="{FF2B5EF4-FFF2-40B4-BE49-F238E27FC236}">
                    <a16:creationId xmlns:a16="http://schemas.microsoft.com/office/drawing/2014/main" id="{3DDC7B29-5559-E74E-269D-3BEE363D5CCF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57CC3915-D852-EA63-0AD0-0F525B89030C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FD1B99E-0F0A-30C7-4382-5394C7CEDF6A}"/>
                </a:ext>
              </a:extLst>
            </p:cNvPr>
            <p:cNvGrpSpPr/>
            <p:nvPr/>
          </p:nvGrpSpPr>
          <p:grpSpPr>
            <a:xfrm>
              <a:off x="5548550" y="728700"/>
              <a:ext cx="288032" cy="252028"/>
              <a:chOff x="3836876" y="728700"/>
              <a:chExt cx="288032" cy="252028"/>
            </a:xfrm>
          </p:grpSpPr>
          <p:cxnSp>
            <p:nvCxnSpPr>
              <p:cNvPr id="55" name="연결선: 꺾임 54">
                <a:extLst>
                  <a:ext uri="{FF2B5EF4-FFF2-40B4-BE49-F238E27FC236}">
                    <a16:creationId xmlns:a16="http://schemas.microsoft.com/office/drawing/2014/main" id="{BE0D0116-BFEB-68D8-CDF9-EC3BAEA99E32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8D2FDF5-AC25-D58F-E398-4248C1F32DFD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ACC0CED-92D0-842F-1858-6A08F1A258DF}"/>
                </a:ext>
              </a:extLst>
            </p:cNvPr>
            <p:cNvGrpSpPr/>
            <p:nvPr/>
          </p:nvGrpSpPr>
          <p:grpSpPr>
            <a:xfrm>
              <a:off x="5833829" y="728700"/>
              <a:ext cx="288032" cy="252028"/>
              <a:chOff x="3836876" y="728700"/>
              <a:chExt cx="288032" cy="252028"/>
            </a:xfrm>
          </p:grpSpPr>
          <p:cxnSp>
            <p:nvCxnSpPr>
              <p:cNvPr id="53" name="연결선: 꺾임 52">
                <a:extLst>
                  <a:ext uri="{FF2B5EF4-FFF2-40B4-BE49-F238E27FC236}">
                    <a16:creationId xmlns:a16="http://schemas.microsoft.com/office/drawing/2014/main" id="{E4F26EAF-0866-290C-32F4-13C334978028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D6B62541-F4DF-7CFB-9591-FFD8482F3A33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14D7423-B17E-3B11-36C8-9E74D6861F72}"/>
                </a:ext>
              </a:extLst>
            </p:cNvPr>
            <p:cNvGrpSpPr/>
            <p:nvPr/>
          </p:nvGrpSpPr>
          <p:grpSpPr>
            <a:xfrm>
              <a:off x="6119108" y="728700"/>
              <a:ext cx="288032" cy="252028"/>
              <a:chOff x="3836876" y="728700"/>
              <a:chExt cx="288032" cy="252028"/>
            </a:xfrm>
          </p:grpSpPr>
          <p:cxnSp>
            <p:nvCxnSpPr>
              <p:cNvPr id="51" name="연결선: 꺾임 50">
                <a:extLst>
                  <a:ext uri="{FF2B5EF4-FFF2-40B4-BE49-F238E27FC236}">
                    <a16:creationId xmlns:a16="http://schemas.microsoft.com/office/drawing/2014/main" id="{897B0C5E-2CD8-7F86-9D1D-ED2DA8B1EEF8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DBBA268-B8E8-188C-8489-64253AF2402D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AA45F1F-8E67-5396-F44C-4A1E22E0E216}"/>
                </a:ext>
              </a:extLst>
            </p:cNvPr>
            <p:cNvGrpSpPr/>
            <p:nvPr/>
          </p:nvGrpSpPr>
          <p:grpSpPr>
            <a:xfrm>
              <a:off x="6404387" y="728700"/>
              <a:ext cx="288032" cy="252028"/>
              <a:chOff x="3836876" y="728700"/>
              <a:chExt cx="288032" cy="252028"/>
            </a:xfrm>
          </p:grpSpPr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267620EA-155C-E6D2-5EF8-5B4EEE20A8DF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FA395BEB-4475-EEC5-A41C-B307B5FCC0FE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AEEAE46-5D7D-3F36-6550-E5D493DD8565}"/>
              </a:ext>
            </a:extLst>
          </p:cNvPr>
          <p:cNvGrpSpPr/>
          <p:nvPr/>
        </p:nvGrpSpPr>
        <p:grpSpPr>
          <a:xfrm>
            <a:off x="4843403" y="727674"/>
            <a:ext cx="504056" cy="252028"/>
            <a:chOff x="3836876" y="728700"/>
            <a:chExt cx="2855543" cy="252028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D9691CE-2D61-FB5C-5A33-0B18E360CD6A}"/>
                </a:ext>
              </a:extLst>
            </p:cNvPr>
            <p:cNvGrpSpPr/>
            <p:nvPr/>
          </p:nvGrpSpPr>
          <p:grpSpPr>
            <a:xfrm>
              <a:off x="3836876" y="728700"/>
              <a:ext cx="288032" cy="252028"/>
              <a:chOff x="3836876" y="728700"/>
              <a:chExt cx="288032" cy="252028"/>
            </a:xfrm>
          </p:grpSpPr>
          <p:cxnSp>
            <p:nvCxnSpPr>
              <p:cNvPr id="98" name="연결선: 꺾임 97">
                <a:extLst>
                  <a:ext uri="{FF2B5EF4-FFF2-40B4-BE49-F238E27FC236}">
                    <a16:creationId xmlns:a16="http://schemas.microsoft.com/office/drawing/2014/main" id="{C67B218A-B163-743E-B803-753F1E6E3AEB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90F52C9E-9581-22E2-B22F-75AB05538179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03CD6D2-DFC8-E854-736D-3640733B527F}"/>
                </a:ext>
              </a:extLst>
            </p:cNvPr>
            <p:cNvGrpSpPr/>
            <p:nvPr/>
          </p:nvGrpSpPr>
          <p:grpSpPr>
            <a:xfrm>
              <a:off x="4122155" y="728700"/>
              <a:ext cx="288032" cy="252028"/>
              <a:chOff x="3836876" y="728700"/>
              <a:chExt cx="288032" cy="252028"/>
            </a:xfrm>
          </p:grpSpPr>
          <p:cxnSp>
            <p:nvCxnSpPr>
              <p:cNvPr id="96" name="연결선: 꺾임 95">
                <a:extLst>
                  <a:ext uri="{FF2B5EF4-FFF2-40B4-BE49-F238E27FC236}">
                    <a16:creationId xmlns:a16="http://schemas.microsoft.com/office/drawing/2014/main" id="{669FE92F-0812-4ED2-C97A-84FFFB80B7AC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152252CD-84A4-B6D4-22B4-EF36B2423C8C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4D1C49E-8AFA-FADD-E85E-E0684504809B}"/>
                </a:ext>
              </a:extLst>
            </p:cNvPr>
            <p:cNvGrpSpPr/>
            <p:nvPr/>
          </p:nvGrpSpPr>
          <p:grpSpPr>
            <a:xfrm>
              <a:off x="4407434" y="728700"/>
              <a:ext cx="288032" cy="252028"/>
              <a:chOff x="3836876" y="728700"/>
              <a:chExt cx="288032" cy="252028"/>
            </a:xfrm>
          </p:grpSpPr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C0890A35-1DD8-0944-28B7-45658E21E40E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8543F582-BDBA-C6B2-1DF5-FD2819C38FEE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FA10015-1F5A-D01B-8429-E4D29DEDA951}"/>
                </a:ext>
              </a:extLst>
            </p:cNvPr>
            <p:cNvGrpSpPr/>
            <p:nvPr/>
          </p:nvGrpSpPr>
          <p:grpSpPr>
            <a:xfrm>
              <a:off x="4692713" y="728700"/>
              <a:ext cx="288032" cy="252028"/>
              <a:chOff x="3836876" y="728700"/>
              <a:chExt cx="288032" cy="252028"/>
            </a:xfrm>
          </p:grpSpPr>
          <p:cxnSp>
            <p:nvCxnSpPr>
              <p:cNvPr id="92" name="연결선: 꺾임 91">
                <a:extLst>
                  <a:ext uri="{FF2B5EF4-FFF2-40B4-BE49-F238E27FC236}">
                    <a16:creationId xmlns:a16="http://schemas.microsoft.com/office/drawing/2014/main" id="{F5B58C2C-5805-386B-FFA2-B30B8D70F2F6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EECEC1E8-12F6-7EB2-F499-E41AF2FD4A6D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9786E76-6590-2223-5FF5-0A5C209CB223}"/>
                </a:ext>
              </a:extLst>
            </p:cNvPr>
            <p:cNvGrpSpPr/>
            <p:nvPr/>
          </p:nvGrpSpPr>
          <p:grpSpPr>
            <a:xfrm>
              <a:off x="4977992" y="728700"/>
              <a:ext cx="288032" cy="252028"/>
              <a:chOff x="3836876" y="728700"/>
              <a:chExt cx="288032" cy="252028"/>
            </a:xfrm>
          </p:grpSpPr>
          <p:cxnSp>
            <p:nvCxnSpPr>
              <p:cNvPr id="90" name="연결선: 꺾임 89">
                <a:extLst>
                  <a:ext uri="{FF2B5EF4-FFF2-40B4-BE49-F238E27FC236}">
                    <a16:creationId xmlns:a16="http://schemas.microsoft.com/office/drawing/2014/main" id="{B95120C0-9E6F-06C5-5651-1799E7BC2780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F40E9629-19E4-8642-9027-A5819011558F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E52EBC5-9294-3EF3-737F-A7F9A98B1CFF}"/>
                </a:ext>
              </a:extLst>
            </p:cNvPr>
            <p:cNvGrpSpPr/>
            <p:nvPr/>
          </p:nvGrpSpPr>
          <p:grpSpPr>
            <a:xfrm>
              <a:off x="5263271" y="728700"/>
              <a:ext cx="288032" cy="252028"/>
              <a:chOff x="3836876" y="728700"/>
              <a:chExt cx="288032" cy="252028"/>
            </a:xfrm>
          </p:grpSpPr>
          <p:cxnSp>
            <p:nvCxnSpPr>
              <p:cNvPr id="88" name="연결선: 꺾임 87">
                <a:extLst>
                  <a:ext uri="{FF2B5EF4-FFF2-40B4-BE49-F238E27FC236}">
                    <a16:creationId xmlns:a16="http://schemas.microsoft.com/office/drawing/2014/main" id="{F0F0CE76-9EFF-1E4C-876E-76A9B89336F8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C9B8D97-54CB-397C-99FC-95DD84484565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B5EDDFF-8D80-A0C7-042E-23E3930E6E12}"/>
                </a:ext>
              </a:extLst>
            </p:cNvPr>
            <p:cNvGrpSpPr/>
            <p:nvPr/>
          </p:nvGrpSpPr>
          <p:grpSpPr>
            <a:xfrm>
              <a:off x="5548550" y="728700"/>
              <a:ext cx="288032" cy="252028"/>
              <a:chOff x="3836876" y="728700"/>
              <a:chExt cx="288032" cy="252028"/>
            </a:xfrm>
          </p:grpSpPr>
          <p:cxnSp>
            <p:nvCxnSpPr>
              <p:cNvPr id="86" name="연결선: 꺾임 85">
                <a:extLst>
                  <a:ext uri="{FF2B5EF4-FFF2-40B4-BE49-F238E27FC236}">
                    <a16:creationId xmlns:a16="http://schemas.microsoft.com/office/drawing/2014/main" id="{B66AB682-FBB0-9995-6632-4C6275B2FA15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D6B44A0B-AAE4-CDEA-ACC7-B7EE927467E0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85A7C68-6397-337A-F3BD-DCD14605F873}"/>
                </a:ext>
              </a:extLst>
            </p:cNvPr>
            <p:cNvGrpSpPr/>
            <p:nvPr/>
          </p:nvGrpSpPr>
          <p:grpSpPr>
            <a:xfrm>
              <a:off x="5833829" y="728700"/>
              <a:ext cx="288032" cy="252028"/>
              <a:chOff x="3836876" y="728700"/>
              <a:chExt cx="288032" cy="252028"/>
            </a:xfrm>
          </p:grpSpPr>
          <p:cxnSp>
            <p:nvCxnSpPr>
              <p:cNvPr id="84" name="연결선: 꺾임 83">
                <a:extLst>
                  <a:ext uri="{FF2B5EF4-FFF2-40B4-BE49-F238E27FC236}">
                    <a16:creationId xmlns:a16="http://schemas.microsoft.com/office/drawing/2014/main" id="{551A1762-EB9D-1192-6C84-408BB3EF7968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514219C7-3707-F0A9-2556-B5B4AC067C82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AED8A13-CDEC-CA92-3572-EA69625304C2}"/>
                </a:ext>
              </a:extLst>
            </p:cNvPr>
            <p:cNvGrpSpPr/>
            <p:nvPr/>
          </p:nvGrpSpPr>
          <p:grpSpPr>
            <a:xfrm>
              <a:off x="6119108" y="728700"/>
              <a:ext cx="288032" cy="252028"/>
              <a:chOff x="3836876" y="728700"/>
              <a:chExt cx="288032" cy="252028"/>
            </a:xfrm>
          </p:grpSpPr>
          <p:cxnSp>
            <p:nvCxnSpPr>
              <p:cNvPr id="82" name="연결선: 꺾임 81">
                <a:extLst>
                  <a:ext uri="{FF2B5EF4-FFF2-40B4-BE49-F238E27FC236}">
                    <a16:creationId xmlns:a16="http://schemas.microsoft.com/office/drawing/2014/main" id="{16C21431-6135-BA28-113B-100A69003BB3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CEEEEA94-5BAE-E990-53A0-070F871B2EEF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94B631E-9177-696E-C5B5-E5C12E6F43A1}"/>
                </a:ext>
              </a:extLst>
            </p:cNvPr>
            <p:cNvGrpSpPr/>
            <p:nvPr/>
          </p:nvGrpSpPr>
          <p:grpSpPr>
            <a:xfrm>
              <a:off x="6404387" y="728700"/>
              <a:ext cx="288032" cy="252028"/>
              <a:chOff x="3836876" y="728700"/>
              <a:chExt cx="288032" cy="252028"/>
            </a:xfrm>
          </p:grpSpPr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3B1CB04B-50DA-27EE-4B6B-3E00E94F622C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DC6AA7B-0F05-E855-F328-D7BC11D2DB50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05784EF-BB81-BA94-A7EB-A8A4B0FFFE8B}"/>
              </a:ext>
            </a:extLst>
          </p:cNvPr>
          <p:cNvGrpSpPr/>
          <p:nvPr/>
        </p:nvGrpSpPr>
        <p:grpSpPr>
          <a:xfrm>
            <a:off x="5346666" y="727161"/>
            <a:ext cx="504056" cy="252028"/>
            <a:chOff x="3836876" y="728700"/>
            <a:chExt cx="2855543" cy="25202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7FD5C71-0271-2779-F66C-881125721E66}"/>
                </a:ext>
              </a:extLst>
            </p:cNvPr>
            <p:cNvGrpSpPr/>
            <p:nvPr/>
          </p:nvGrpSpPr>
          <p:grpSpPr>
            <a:xfrm>
              <a:off x="3836876" y="728700"/>
              <a:ext cx="288032" cy="252028"/>
              <a:chOff x="3836876" y="728700"/>
              <a:chExt cx="288032" cy="252028"/>
            </a:xfrm>
          </p:grpSpPr>
          <p:cxnSp>
            <p:nvCxnSpPr>
              <p:cNvPr id="129" name="연결선: 꺾임 128">
                <a:extLst>
                  <a:ext uri="{FF2B5EF4-FFF2-40B4-BE49-F238E27FC236}">
                    <a16:creationId xmlns:a16="http://schemas.microsoft.com/office/drawing/2014/main" id="{380D5D28-156A-1542-EAB7-FD77FE697B5D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143ED512-8212-7C19-3251-8D8439B2ED24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6B349FD-18B6-DAEF-6C34-3189D4C996EF}"/>
                </a:ext>
              </a:extLst>
            </p:cNvPr>
            <p:cNvGrpSpPr/>
            <p:nvPr/>
          </p:nvGrpSpPr>
          <p:grpSpPr>
            <a:xfrm>
              <a:off x="4122155" y="728700"/>
              <a:ext cx="288032" cy="252028"/>
              <a:chOff x="3836876" y="728700"/>
              <a:chExt cx="288032" cy="252028"/>
            </a:xfrm>
          </p:grpSpPr>
          <p:cxnSp>
            <p:nvCxnSpPr>
              <p:cNvPr id="127" name="연결선: 꺾임 126">
                <a:extLst>
                  <a:ext uri="{FF2B5EF4-FFF2-40B4-BE49-F238E27FC236}">
                    <a16:creationId xmlns:a16="http://schemas.microsoft.com/office/drawing/2014/main" id="{B8C4E97F-FDFA-5F34-83B4-31A7A49152A6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35198DA3-614E-5186-348A-CA95625379D0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9089A9B-0578-44A2-EDB0-90C854BC3C76}"/>
                </a:ext>
              </a:extLst>
            </p:cNvPr>
            <p:cNvGrpSpPr/>
            <p:nvPr/>
          </p:nvGrpSpPr>
          <p:grpSpPr>
            <a:xfrm>
              <a:off x="4407434" y="728700"/>
              <a:ext cx="288032" cy="252028"/>
              <a:chOff x="3836876" y="728700"/>
              <a:chExt cx="288032" cy="252028"/>
            </a:xfrm>
          </p:grpSpPr>
          <p:cxnSp>
            <p:nvCxnSpPr>
              <p:cNvPr id="125" name="연결선: 꺾임 124">
                <a:extLst>
                  <a:ext uri="{FF2B5EF4-FFF2-40B4-BE49-F238E27FC236}">
                    <a16:creationId xmlns:a16="http://schemas.microsoft.com/office/drawing/2014/main" id="{09B01B8F-D39E-D8F2-9AD9-E9543590B85A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A30078CF-930B-F18C-0182-7BA262029C8C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8A12AA90-0165-0593-81D1-47DEC4D81A70}"/>
                </a:ext>
              </a:extLst>
            </p:cNvPr>
            <p:cNvGrpSpPr/>
            <p:nvPr/>
          </p:nvGrpSpPr>
          <p:grpSpPr>
            <a:xfrm>
              <a:off x="4692713" y="728700"/>
              <a:ext cx="288032" cy="252028"/>
              <a:chOff x="3836876" y="728700"/>
              <a:chExt cx="288032" cy="252028"/>
            </a:xfrm>
          </p:grpSpPr>
          <p:cxnSp>
            <p:nvCxnSpPr>
              <p:cNvPr id="123" name="연결선: 꺾임 122">
                <a:extLst>
                  <a:ext uri="{FF2B5EF4-FFF2-40B4-BE49-F238E27FC236}">
                    <a16:creationId xmlns:a16="http://schemas.microsoft.com/office/drawing/2014/main" id="{EACAD015-1916-F6FA-AEC5-E3A945D18562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FABAB549-B407-70F8-99AC-BDBC0839ADA7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427D90A-9687-3FE8-A12C-F4726CD42C08}"/>
                </a:ext>
              </a:extLst>
            </p:cNvPr>
            <p:cNvGrpSpPr/>
            <p:nvPr/>
          </p:nvGrpSpPr>
          <p:grpSpPr>
            <a:xfrm>
              <a:off x="4977992" y="728700"/>
              <a:ext cx="288032" cy="252028"/>
              <a:chOff x="3836876" y="728700"/>
              <a:chExt cx="288032" cy="252028"/>
            </a:xfrm>
          </p:grpSpPr>
          <p:cxnSp>
            <p:nvCxnSpPr>
              <p:cNvPr id="121" name="연결선: 꺾임 120">
                <a:extLst>
                  <a:ext uri="{FF2B5EF4-FFF2-40B4-BE49-F238E27FC236}">
                    <a16:creationId xmlns:a16="http://schemas.microsoft.com/office/drawing/2014/main" id="{DB569A5C-B4B6-3F40-E0F8-CDF23AC199D4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0F3F7864-6C78-2DEB-BC63-E1E01A259DE9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74C0E798-2F57-E777-B69D-E3BC8B5C84EC}"/>
                </a:ext>
              </a:extLst>
            </p:cNvPr>
            <p:cNvGrpSpPr/>
            <p:nvPr/>
          </p:nvGrpSpPr>
          <p:grpSpPr>
            <a:xfrm>
              <a:off x="5263271" y="728700"/>
              <a:ext cx="288032" cy="252028"/>
              <a:chOff x="3836876" y="728700"/>
              <a:chExt cx="288032" cy="252028"/>
            </a:xfrm>
          </p:grpSpPr>
          <p:cxnSp>
            <p:nvCxnSpPr>
              <p:cNvPr id="119" name="연결선: 꺾임 118">
                <a:extLst>
                  <a:ext uri="{FF2B5EF4-FFF2-40B4-BE49-F238E27FC236}">
                    <a16:creationId xmlns:a16="http://schemas.microsoft.com/office/drawing/2014/main" id="{D8AD5AE4-5754-24FC-E509-442FB8A6E16E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3B3CF6BA-4D18-DDA6-E3BF-7645CF4F7442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51D916A-0368-683C-0E6F-F0430C945E9F}"/>
                </a:ext>
              </a:extLst>
            </p:cNvPr>
            <p:cNvGrpSpPr/>
            <p:nvPr/>
          </p:nvGrpSpPr>
          <p:grpSpPr>
            <a:xfrm>
              <a:off x="5548550" y="728700"/>
              <a:ext cx="288032" cy="252028"/>
              <a:chOff x="3836876" y="728700"/>
              <a:chExt cx="288032" cy="252028"/>
            </a:xfrm>
          </p:grpSpPr>
          <p:cxnSp>
            <p:nvCxnSpPr>
              <p:cNvPr id="117" name="연결선: 꺾임 116">
                <a:extLst>
                  <a:ext uri="{FF2B5EF4-FFF2-40B4-BE49-F238E27FC236}">
                    <a16:creationId xmlns:a16="http://schemas.microsoft.com/office/drawing/2014/main" id="{40756D01-AF0F-E9D2-9F83-C31A906BCE3E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40E3EB6-A056-1910-B89A-F5A29E1CAEBC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D44A490-DCD4-8F9E-DF6A-82B2E3C2BA1D}"/>
                </a:ext>
              </a:extLst>
            </p:cNvPr>
            <p:cNvGrpSpPr/>
            <p:nvPr/>
          </p:nvGrpSpPr>
          <p:grpSpPr>
            <a:xfrm>
              <a:off x="5833829" y="728700"/>
              <a:ext cx="288032" cy="252028"/>
              <a:chOff x="3836876" y="728700"/>
              <a:chExt cx="288032" cy="252028"/>
            </a:xfrm>
          </p:grpSpPr>
          <p:cxnSp>
            <p:nvCxnSpPr>
              <p:cNvPr id="115" name="연결선: 꺾임 114">
                <a:extLst>
                  <a:ext uri="{FF2B5EF4-FFF2-40B4-BE49-F238E27FC236}">
                    <a16:creationId xmlns:a16="http://schemas.microsoft.com/office/drawing/2014/main" id="{258FA795-EB03-366A-0580-4D5137946E87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FB348877-D391-1E00-4CEA-7491C0C73F81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B1FA55B5-1C27-D3C7-EF67-BBA8A0D47E47}"/>
                </a:ext>
              </a:extLst>
            </p:cNvPr>
            <p:cNvGrpSpPr/>
            <p:nvPr/>
          </p:nvGrpSpPr>
          <p:grpSpPr>
            <a:xfrm>
              <a:off x="6119108" y="728700"/>
              <a:ext cx="288032" cy="252028"/>
              <a:chOff x="3836876" y="728700"/>
              <a:chExt cx="288032" cy="252028"/>
            </a:xfrm>
          </p:grpSpPr>
          <p:cxnSp>
            <p:nvCxnSpPr>
              <p:cNvPr id="113" name="연결선: 꺾임 112">
                <a:extLst>
                  <a:ext uri="{FF2B5EF4-FFF2-40B4-BE49-F238E27FC236}">
                    <a16:creationId xmlns:a16="http://schemas.microsoft.com/office/drawing/2014/main" id="{22733982-6F49-47FF-E70C-A3E773489E14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F99296DE-5501-6352-C387-28C8D1E1E1D9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229E7AFE-B023-883E-8191-D1D063C66DEE}"/>
                </a:ext>
              </a:extLst>
            </p:cNvPr>
            <p:cNvGrpSpPr/>
            <p:nvPr/>
          </p:nvGrpSpPr>
          <p:grpSpPr>
            <a:xfrm>
              <a:off x="6404387" y="728700"/>
              <a:ext cx="288032" cy="252028"/>
              <a:chOff x="3836876" y="728700"/>
              <a:chExt cx="288032" cy="252028"/>
            </a:xfrm>
          </p:grpSpPr>
          <p:cxnSp>
            <p:nvCxnSpPr>
              <p:cNvPr id="111" name="연결선: 꺾임 110">
                <a:extLst>
                  <a:ext uri="{FF2B5EF4-FFF2-40B4-BE49-F238E27FC236}">
                    <a16:creationId xmlns:a16="http://schemas.microsoft.com/office/drawing/2014/main" id="{766D5440-112F-C583-6CBC-8F6A57BC2C94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B6D0A65C-35E5-E358-B868-62FEE2967B9B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EA616E8-8138-B3C5-8C59-465D0C5BC34D}"/>
              </a:ext>
            </a:extLst>
          </p:cNvPr>
          <p:cNvGrpSpPr/>
          <p:nvPr/>
        </p:nvGrpSpPr>
        <p:grpSpPr>
          <a:xfrm>
            <a:off x="5849929" y="726648"/>
            <a:ext cx="504056" cy="252028"/>
            <a:chOff x="3836876" y="728700"/>
            <a:chExt cx="2855543" cy="252028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AFA3F-7F2B-E413-1FDE-09EA0839B0D0}"/>
                </a:ext>
              </a:extLst>
            </p:cNvPr>
            <p:cNvGrpSpPr/>
            <p:nvPr/>
          </p:nvGrpSpPr>
          <p:grpSpPr>
            <a:xfrm>
              <a:off x="3836876" y="728700"/>
              <a:ext cx="288032" cy="252028"/>
              <a:chOff x="3836876" y="728700"/>
              <a:chExt cx="288032" cy="252028"/>
            </a:xfrm>
          </p:grpSpPr>
          <p:cxnSp>
            <p:nvCxnSpPr>
              <p:cNvPr id="160" name="연결선: 꺾임 159">
                <a:extLst>
                  <a:ext uri="{FF2B5EF4-FFF2-40B4-BE49-F238E27FC236}">
                    <a16:creationId xmlns:a16="http://schemas.microsoft.com/office/drawing/2014/main" id="{611FC808-D8EB-5175-9935-A9A973A25384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5B27F3E2-DA5F-F1FD-0547-79FB0F4025BC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23A3FFB-E264-44D0-3059-1B3840914C01}"/>
                </a:ext>
              </a:extLst>
            </p:cNvPr>
            <p:cNvGrpSpPr/>
            <p:nvPr/>
          </p:nvGrpSpPr>
          <p:grpSpPr>
            <a:xfrm>
              <a:off x="4122155" y="728700"/>
              <a:ext cx="288032" cy="252028"/>
              <a:chOff x="3836876" y="728700"/>
              <a:chExt cx="288032" cy="252028"/>
            </a:xfrm>
          </p:grpSpPr>
          <p:cxnSp>
            <p:nvCxnSpPr>
              <p:cNvPr id="158" name="연결선: 꺾임 157">
                <a:extLst>
                  <a:ext uri="{FF2B5EF4-FFF2-40B4-BE49-F238E27FC236}">
                    <a16:creationId xmlns:a16="http://schemas.microsoft.com/office/drawing/2014/main" id="{1384B8A6-FC5E-2FAA-9567-DC847F98E1D3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9A166F3C-64C0-7518-CB10-DDA3641D2682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111563-5ED8-3265-03C6-E784E1B30541}"/>
                </a:ext>
              </a:extLst>
            </p:cNvPr>
            <p:cNvGrpSpPr/>
            <p:nvPr/>
          </p:nvGrpSpPr>
          <p:grpSpPr>
            <a:xfrm>
              <a:off x="4407434" y="728700"/>
              <a:ext cx="288032" cy="252028"/>
              <a:chOff x="3836876" y="728700"/>
              <a:chExt cx="288032" cy="252028"/>
            </a:xfrm>
          </p:grpSpPr>
          <p:cxnSp>
            <p:nvCxnSpPr>
              <p:cNvPr id="156" name="연결선: 꺾임 155">
                <a:extLst>
                  <a:ext uri="{FF2B5EF4-FFF2-40B4-BE49-F238E27FC236}">
                    <a16:creationId xmlns:a16="http://schemas.microsoft.com/office/drawing/2014/main" id="{089AC713-2386-F259-D68B-E97F2400048D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D729AA12-6C74-4D6C-4F62-79FB0C328CD3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4F35208-82FC-8683-DB6F-D560CABC52BE}"/>
                </a:ext>
              </a:extLst>
            </p:cNvPr>
            <p:cNvGrpSpPr/>
            <p:nvPr/>
          </p:nvGrpSpPr>
          <p:grpSpPr>
            <a:xfrm>
              <a:off x="4692713" y="728700"/>
              <a:ext cx="288032" cy="252028"/>
              <a:chOff x="3836876" y="728700"/>
              <a:chExt cx="288032" cy="252028"/>
            </a:xfrm>
          </p:grpSpPr>
          <p:cxnSp>
            <p:nvCxnSpPr>
              <p:cNvPr id="154" name="연결선: 꺾임 153">
                <a:extLst>
                  <a:ext uri="{FF2B5EF4-FFF2-40B4-BE49-F238E27FC236}">
                    <a16:creationId xmlns:a16="http://schemas.microsoft.com/office/drawing/2014/main" id="{49803102-8CD2-1A49-937D-1B36220EB51A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1BE1BAD6-0E28-7E0B-4441-5F6B623E677F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2E960DF-E1BA-1BB9-BC1F-90B7ACA28BE9}"/>
                </a:ext>
              </a:extLst>
            </p:cNvPr>
            <p:cNvGrpSpPr/>
            <p:nvPr/>
          </p:nvGrpSpPr>
          <p:grpSpPr>
            <a:xfrm>
              <a:off x="4977992" y="728700"/>
              <a:ext cx="288032" cy="252028"/>
              <a:chOff x="3836876" y="728700"/>
              <a:chExt cx="288032" cy="252028"/>
            </a:xfrm>
          </p:grpSpPr>
          <p:cxnSp>
            <p:nvCxnSpPr>
              <p:cNvPr id="152" name="연결선: 꺾임 151">
                <a:extLst>
                  <a:ext uri="{FF2B5EF4-FFF2-40B4-BE49-F238E27FC236}">
                    <a16:creationId xmlns:a16="http://schemas.microsoft.com/office/drawing/2014/main" id="{1DDF6D4A-300D-BFFA-4822-2B02F78FBF62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50A2B4AE-F8E4-07B6-62E1-2FE8D4B38E47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CBE6D9C9-210A-50D2-E797-774B0AE62B40}"/>
                </a:ext>
              </a:extLst>
            </p:cNvPr>
            <p:cNvGrpSpPr/>
            <p:nvPr/>
          </p:nvGrpSpPr>
          <p:grpSpPr>
            <a:xfrm>
              <a:off x="5263271" y="728700"/>
              <a:ext cx="288032" cy="252028"/>
              <a:chOff x="3836876" y="728700"/>
              <a:chExt cx="288032" cy="252028"/>
            </a:xfrm>
          </p:grpSpPr>
          <p:cxnSp>
            <p:nvCxnSpPr>
              <p:cNvPr id="150" name="연결선: 꺾임 149">
                <a:extLst>
                  <a:ext uri="{FF2B5EF4-FFF2-40B4-BE49-F238E27FC236}">
                    <a16:creationId xmlns:a16="http://schemas.microsoft.com/office/drawing/2014/main" id="{3E42C973-BA0D-D0BD-F7CA-472564AD1501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DC831A10-D3BD-7F12-C079-E778773157E5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BE7F7BE-00C9-5CDC-2FAC-759BB6238834}"/>
                </a:ext>
              </a:extLst>
            </p:cNvPr>
            <p:cNvGrpSpPr/>
            <p:nvPr/>
          </p:nvGrpSpPr>
          <p:grpSpPr>
            <a:xfrm>
              <a:off x="5548550" y="728700"/>
              <a:ext cx="288032" cy="252028"/>
              <a:chOff x="3836876" y="728700"/>
              <a:chExt cx="288032" cy="252028"/>
            </a:xfrm>
          </p:grpSpPr>
          <p:cxnSp>
            <p:nvCxnSpPr>
              <p:cNvPr id="148" name="연결선: 꺾임 147">
                <a:extLst>
                  <a:ext uri="{FF2B5EF4-FFF2-40B4-BE49-F238E27FC236}">
                    <a16:creationId xmlns:a16="http://schemas.microsoft.com/office/drawing/2014/main" id="{6495006B-5FCE-E0B9-55DE-621370FF46D4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07A5B2E1-4E2C-56DC-21FD-14C16B41E35F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B7D16A58-A31F-427B-5A3F-C1A0E81DC2E9}"/>
                </a:ext>
              </a:extLst>
            </p:cNvPr>
            <p:cNvGrpSpPr/>
            <p:nvPr/>
          </p:nvGrpSpPr>
          <p:grpSpPr>
            <a:xfrm>
              <a:off x="5833829" y="728700"/>
              <a:ext cx="288032" cy="252028"/>
              <a:chOff x="3836876" y="728700"/>
              <a:chExt cx="288032" cy="252028"/>
            </a:xfrm>
          </p:grpSpPr>
          <p:cxnSp>
            <p:nvCxnSpPr>
              <p:cNvPr id="146" name="연결선: 꺾임 145">
                <a:extLst>
                  <a:ext uri="{FF2B5EF4-FFF2-40B4-BE49-F238E27FC236}">
                    <a16:creationId xmlns:a16="http://schemas.microsoft.com/office/drawing/2014/main" id="{83BA4CC1-5F5A-EBFE-ADD3-32CEBC12D31C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4816319C-FE5F-0B93-F75A-328D4CDE39E2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18234254-3E31-376E-CBB1-7B803A4C9A31}"/>
                </a:ext>
              </a:extLst>
            </p:cNvPr>
            <p:cNvGrpSpPr/>
            <p:nvPr/>
          </p:nvGrpSpPr>
          <p:grpSpPr>
            <a:xfrm>
              <a:off x="6119108" y="728700"/>
              <a:ext cx="288032" cy="252028"/>
              <a:chOff x="3836876" y="728700"/>
              <a:chExt cx="288032" cy="252028"/>
            </a:xfrm>
          </p:grpSpPr>
          <p:cxnSp>
            <p:nvCxnSpPr>
              <p:cNvPr id="144" name="연결선: 꺾임 143">
                <a:extLst>
                  <a:ext uri="{FF2B5EF4-FFF2-40B4-BE49-F238E27FC236}">
                    <a16:creationId xmlns:a16="http://schemas.microsoft.com/office/drawing/2014/main" id="{0F924643-2FE1-2F8B-63CD-5CD1B9F3FDF4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CEC31279-90C5-067A-0C7A-216EE54EBB51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A30C24F8-4735-0E86-E4CD-6AAFBF1C5541}"/>
                </a:ext>
              </a:extLst>
            </p:cNvPr>
            <p:cNvGrpSpPr/>
            <p:nvPr/>
          </p:nvGrpSpPr>
          <p:grpSpPr>
            <a:xfrm>
              <a:off x="6404387" y="728700"/>
              <a:ext cx="288032" cy="252028"/>
              <a:chOff x="3836876" y="728700"/>
              <a:chExt cx="288032" cy="252028"/>
            </a:xfrm>
          </p:grpSpPr>
          <p:cxnSp>
            <p:nvCxnSpPr>
              <p:cNvPr id="142" name="연결선: 꺾임 141">
                <a:extLst>
                  <a:ext uri="{FF2B5EF4-FFF2-40B4-BE49-F238E27FC236}">
                    <a16:creationId xmlns:a16="http://schemas.microsoft.com/office/drawing/2014/main" id="{21C09E3B-2FDB-22F0-52D7-23F60F56E836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C8CEF42E-8772-7891-3BF2-599DA560636D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7408C79-2206-5C54-8E0E-815C6209D8F0}"/>
              </a:ext>
            </a:extLst>
          </p:cNvPr>
          <p:cNvGrpSpPr/>
          <p:nvPr/>
        </p:nvGrpSpPr>
        <p:grpSpPr>
          <a:xfrm>
            <a:off x="6353192" y="726135"/>
            <a:ext cx="504056" cy="252028"/>
            <a:chOff x="3836876" y="728700"/>
            <a:chExt cx="2855543" cy="252028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BED5FC42-DF50-C2A6-EBED-84031FA64AE2}"/>
                </a:ext>
              </a:extLst>
            </p:cNvPr>
            <p:cNvGrpSpPr/>
            <p:nvPr/>
          </p:nvGrpSpPr>
          <p:grpSpPr>
            <a:xfrm>
              <a:off x="3836876" y="728700"/>
              <a:ext cx="288032" cy="252028"/>
              <a:chOff x="3836876" y="728700"/>
              <a:chExt cx="288032" cy="252028"/>
            </a:xfrm>
          </p:grpSpPr>
          <p:cxnSp>
            <p:nvCxnSpPr>
              <p:cNvPr id="191" name="연결선: 꺾임 190">
                <a:extLst>
                  <a:ext uri="{FF2B5EF4-FFF2-40B4-BE49-F238E27FC236}">
                    <a16:creationId xmlns:a16="http://schemas.microsoft.com/office/drawing/2014/main" id="{6AA9841D-2AB7-999B-8177-0707A9ECCE3C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BCF22249-FC45-629E-6CF7-77EA974A9A16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2AE976D8-E404-A27A-6640-7C0862F28B66}"/>
                </a:ext>
              </a:extLst>
            </p:cNvPr>
            <p:cNvGrpSpPr/>
            <p:nvPr/>
          </p:nvGrpSpPr>
          <p:grpSpPr>
            <a:xfrm>
              <a:off x="4122155" y="728700"/>
              <a:ext cx="288032" cy="252028"/>
              <a:chOff x="3836876" y="728700"/>
              <a:chExt cx="288032" cy="252028"/>
            </a:xfrm>
          </p:grpSpPr>
          <p:cxnSp>
            <p:nvCxnSpPr>
              <p:cNvPr id="189" name="연결선: 꺾임 188">
                <a:extLst>
                  <a:ext uri="{FF2B5EF4-FFF2-40B4-BE49-F238E27FC236}">
                    <a16:creationId xmlns:a16="http://schemas.microsoft.com/office/drawing/2014/main" id="{4D9BE458-88C8-496E-5CC8-1BAA4A87E5F3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EF70AC28-8C15-3DA7-0D61-D35C1871EF9B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EFA22C11-C596-877B-60C9-5586E372C541}"/>
                </a:ext>
              </a:extLst>
            </p:cNvPr>
            <p:cNvGrpSpPr/>
            <p:nvPr/>
          </p:nvGrpSpPr>
          <p:grpSpPr>
            <a:xfrm>
              <a:off x="4407434" y="728700"/>
              <a:ext cx="288032" cy="252028"/>
              <a:chOff x="3836876" y="728700"/>
              <a:chExt cx="288032" cy="252028"/>
            </a:xfrm>
          </p:grpSpPr>
          <p:cxnSp>
            <p:nvCxnSpPr>
              <p:cNvPr id="187" name="연결선: 꺾임 186">
                <a:extLst>
                  <a:ext uri="{FF2B5EF4-FFF2-40B4-BE49-F238E27FC236}">
                    <a16:creationId xmlns:a16="http://schemas.microsoft.com/office/drawing/2014/main" id="{FEAD50E3-41DF-CE31-602A-51727EDFC404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61B076C6-F091-3FB0-A1C1-8FC3CFBE9EB6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8D066A4F-DDC7-FD17-EC81-69B6E078756D}"/>
                </a:ext>
              </a:extLst>
            </p:cNvPr>
            <p:cNvGrpSpPr/>
            <p:nvPr/>
          </p:nvGrpSpPr>
          <p:grpSpPr>
            <a:xfrm>
              <a:off x="4692713" y="728700"/>
              <a:ext cx="288032" cy="252028"/>
              <a:chOff x="3836876" y="728700"/>
              <a:chExt cx="288032" cy="252028"/>
            </a:xfrm>
          </p:grpSpPr>
          <p:cxnSp>
            <p:nvCxnSpPr>
              <p:cNvPr id="185" name="연결선: 꺾임 184">
                <a:extLst>
                  <a:ext uri="{FF2B5EF4-FFF2-40B4-BE49-F238E27FC236}">
                    <a16:creationId xmlns:a16="http://schemas.microsoft.com/office/drawing/2014/main" id="{316EC65C-18A2-9EAD-8D9D-398EC28F12A6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>
                <a:extLst>
                  <a:ext uri="{FF2B5EF4-FFF2-40B4-BE49-F238E27FC236}">
                    <a16:creationId xmlns:a16="http://schemas.microsoft.com/office/drawing/2014/main" id="{B26A7D9A-4113-AF1F-0CAA-DA244C550E8B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586760D3-9F34-6C62-618D-5188CEBA24A2}"/>
                </a:ext>
              </a:extLst>
            </p:cNvPr>
            <p:cNvGrpSpPr/>
            <p:nvPr/>
          </p:nvGrpSpPr>
          <p:grpSpPr>
            <a:xfrm>
              <a:off x="4977992" y="728700"/>
              <a:ext cx="288032" cy="252028"/>
              <a:chOff x="3836876" y="728700"/>
              <a:chExt cx="288032" cy="252028"/>
            </a:xfrm>
          </p:grpSpPr>
          <p:cxnSp>
            <p:nvCxnSpPr>
              <p:cNvPr id="183" name="연결선: 꺾임 182">
                <a:extLst>
                  <a:ext uri="{FF2B5EF4-FFF2-40B4-BE49-F238E27FC236}">
                    <a16:creationId xmlns:a16="http://schemas.microsoft.com/office/drawing/2014/main" id="{C2D38982-2977-53EB-B4B1-56DC90A422D4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5F8A6ED7-46A3-AD5A-5D14-69897363E7C0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4339ECE5-8F1C-6F37-7B19-585D5536632B}"/>
                </a:ext>
              </a:extLst>
            </p:cNvPr>
            <p:cNvGrpSpPr/>
            <p:nvPr/>
          </p:nvGrpSpPr>
          <p:grpSpPr>
            <a:xfrm>
              <a:off x="5263271" y="728700"/>
              <a:ext cx="288032" cy="252028"/>
              <a:chOff x="3836876" y="728700"/>
              <a:chExt cx="288032" cy="252028"/>
            </a:xfrm>
          </p:grpSpPr>
          <p:cxnSp>
            <p:nvCxnSpPr>
              <p:cNvPr id="181" name="연결선: 꺾임 180">
                <a:extLst>
                  <a:ext uri="{FF2B5EF4-FFF2-40B4-BE49-F238E27FC236}">
                    <a16:creationId xmlns:a16="http://schemas.microsoft.com/office/drawing/2014/main" id="{46297814-D30E-A52B-3D5F-99BB2EC49B1E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0512F70A-4EEE-F8F7-4250-403D3027CF73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99BDEE8-DC85-87BB-8510-36194F2540DC}"/>
                </a:ext>
              </a:extLst>
            </p:cNvPr>
            <p:cNvGrpSpPr/>
            <p:nvPr/>
          </p:nvGrpSpPr>
          <p:grpSpPr>
            <a:xfrm>
              <a:off x="5548550" y="728700"/>
              <a:ext cx="288032" cy="252028"/>
              <a:chOff x="3836876" y="728700"/>
              <a:chExt cx="288032" cy="252028"/>
            </a:xfrm>
          </p:grpSpPr>
          <p:cxnSp>
            <p:nvCxnSpPr>
              <p:cNvPr id="179" name="연결선: 꺾임 178">
                <a:extLst>
                  <a:ext uri="{FF2B5EF4-FFF2-40B4-BE49-F238E27FC236}">
                    <a16:creationId xmlns:a16="http://schemas.microsoft.com/office/drawing/2014/main" id="{16D78ADB-CABE-748F-1D88-448BB35B27A8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79">
                <a:extLst>
                  <a:ext uri="{FF2B5EF4-FFF2-40B4-BE49-F238E27FC236}">
                    <a16:creationId xmlns:a16="http://schemas.microsoft.com/office/drawing/2014/main" id="{D8151B2C-70C2-7FD8-850B-940F959C5933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190C0B07-FA34-1F28-0F95-C9DEC8C91557}"/>
                </a:ext>
              </a:extLst>
            </p:cNvPr>
            <p:cNvGrpSpPr/>
            <p:nvPr/>
          </p:nvGrpSpPr>
          <p:grpSpPr>
            <a:xfrm>
              <a:off x="5833829" y="728700"/>
              <a:ext cx="288032" cy="252028"/>
              <a:chOff x="3836876" y="728700"/>
              <a:chExt cx="288032" cy="252028"/>
            </a:xfrm>
          </p:grpSpPr>
          <p:cxnSp>
            <p:nvCxnSpPr>
              <p:cNvPr id="177" name="연결선: 꺾임 176">
                <a:extLst>
                  <a:ext uri="{FF2B5EF4-FFF2-40B4-BE49-F238E27FC236}">
                    <a16:creationId xmlns:a16="http://schemas.microsoft.com/office/drawing/2014/main" id="{D423F346-B92D-F10B-C31B-3E9BB19D1B55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4A4E8791-EF12-2F23-A114-D14E8CD8D138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94D513D-F5C9-3E5D-C01E-CA43539D6EBD}"/>
                </a:ext>
              </a:extLst>
            </p:cNvPr>
            <p:cNvGrpSpPr/>
            <p:nvPr/>
          </p:nvGrpSpPr>
          <p:grpSpPr>
            <a:xfrm>
              <a:off x="6119108" y="728700"/>
              <a:ext cx="288032" cy="252028"/>
              <a:chOff x="3836876" y="728700"/>
              <a:chExt cx="288032" cy="252028"/>
            </a:xfrm>
          </p:grpSpPr>
          <p:cxnSp>
            <p:nvCxnSpPr>
              <p:cNvPr id="175" name="연결선: 꺾임 174">
                <a:extLst>
                  <a:ext uri="{FF2B5EF4-FFF2-40B4-BE49-F238E27FC236}">
                    <a16:creationId xmlns:a16="http://schemas.microsoft.com/office/drawing/2014/main" id="{F2081DEC-9C32-2504-790C-DBE6AB6C7BF9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E239B4C8-5AAD-4C73-37C8-88A1F479C761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A948F521-1967-D456-112D-791A982C72E9}"/>
                </a:ext>
              </a:extLst>
            </p:cNvPr>
            <p:cNvGrpSpPr/>
            <p:nvPr/>
          </p:nvGrpSpPr>
          <p:grpSpPr>
            <a:xfrm>
              <a:off x="6404387" y="728700"/>
              <a:ext cx="288032" cy="252028"/>
              <a:chOff x="3836876" y="728700"/>
              <a:chExt cx="288032" cy="252028"/>
            </a:xfrm>
          </p:grpSpPr>
          <p:cxnSp>
            <p:nvCxnSpPr>
              <p:cNvPr id="173" name="연결선: 꺾임 172">
                <a:extLst>
                  <a:ext uri="{FF2B5EF4-FFF2-40B4-BE49-F238E27FC236}">
                    <a16:creationId xmlns:a16="http://schemas.microsoft.com/office/drawing/2014/main" id="{B467916C-9DBE-8791-EE1B-9EB0DF2632F3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41AF665A-4308-7E23-6B82-5B8ADFB26432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FDE92487-CE97-254B-5754-C80017D7D75E}"/>
              </a:ext>
            </a:extLst>
          </p:cNvPr>
          <p:cNvGrpSpPr/>
          <p:nvPr/>
        </p:nvGrpSpPr>
        <p:grpSpPr>
          <a:xfrm>
            <a:off x="6856455" y="725622"/>
            <a:ext cx="504056" cy="252028"/>
            <a:chOff x="3836876" y="728700"/>
            <a:chExt cx="2855543" cy="252028"/>
          </a:xfrm>
        </p:grpSpPr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F6956B5C-B3C4-7F2B-8AF2-057EE84E5C64}"/>
                </a:ext>
              </a:extLst>
            </p:cNvPr>
            <p:cNvGrpSpPr/>
            <p:nvPr/>
          </p:nvGrpSpPr>
          <p:grpSpPr>
            <a:xfrm>
              <a:off x="3836876" y="728700"/>
              <a:ext cx="288032" cy="252028"/>
              <a:chOff x="3836876" y="728700"/>
              <a:chExt cx="288032" cy="252028"/>
            </a:xfrm>
          </p:grpSpPr>
          <p:cxnSp>
            <p:nvCxnSpPr>
              <p:cNvPr id="222" name="연결선: 꺾임 221">
                <a:extLst>
                  <a:ext uri="{FF2B5EF4-FFF2-40B4-BE49-F238E27FC236}">
                    <a16:creationId xmlns:a16="http://schemas.microsoft.com/office/drawing/2014/main" id="{DFA00E42-A24F-EFD7-B99A-70C793DEBB50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>
                <a:extLst>
                  <a:ext uri="{FF2B5EF4-FFF2-40B4-BE49-F238E27FC236}">
                    <a16:creationId xmlns:a16="http://schemas.microsoft.com/office/drawing/2014/main" id="{B406CDD0-58FE-6232-3447-9A879DAC1E06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1FA5D816-2D9C-4CF2-E050-A068ACCFC4B6}"/>
                </a:ext>
              </a:extLst>
            </p:cNvPr>
            <p:cNvGrpSpPr/>
            <p:nvPr/>
          </p:nvGrpSpPr>
          <p:grpSpPr>
            <a:xfrm>
              <a:off x="4122155" y="728700"/>
              <a:ext cx="288032" cy="252028"/>
              <a:chOff x="3836876" y="728700"/>
              <a:chExt cx="288032" cy="252028"/>
            </a:xfrm>
          </p:grpSpPr>
          <p:cxnSp>
            <p:nvCxnSpPr>
              <p:cNvPr id="220" name="연결선: 꺾임 219">
                <a:extLst>
                  <a:ext uri="{FF2B5EF4-FFF2-40B4-BE49-F238E27FC236}">
                    <a16:creationId xmlns:a16="http://schemas.microsoft.com/office/drawing/2014/main" id="{95D69B37-9C4E-613D-918D-E6DE754CAC6F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21EFF4DC-5050-925E-C398-DD91F6D571FB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89B91459-07CF-0C1B-FA2F-01D09D5E4378}"/>
                </a:ext>
              </a:extLst>
            </p:cNvPr>
            <p:cNvGrpSpPr/>
            <p:nvPr/>
          </p:nvGrpSpPr>
          <p:grpSpPr>
            <a:xfrm>
              <a:off x="4407434" y="728700"/>
              <a:ext cx="288032" cy="252028"/>
              <a:chOff x="3836876" y="728700"/>
              <a:chExt cx="288032" cy="252028"/>
            </a:xfrm>
          </p:grpSpPr>
          <p:cxnSp>
            <p:nvCxnSpPr>
              <p:cNvPr id="218" name="연결선: 꺾임 217">
                <a:extLst>
                  <a:ext uri="{FF2B5EF4-FFF2-40B4-BE49-F238E27FC236}">
                    <a16:creationId xmlns:a16="http://schemas.microsoft.com/office/drawing/2014/main" id="{363BB658-DF5E-C8A3-11EB-D4BD490C5263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 218">
                <a:extLst>
                  <a:ext uri="{FF2B5EF4-FFF2-40B4-BE49-F238E27FC236}">
                    <a16:creationId xmlns:a16="http://schemas.microsoft.com/office/drawing/2014/main" id="{B5724571-CA69-F216-47D6-DB40339B7BC7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E9E95894-CFFD-B09D-462D-5DB8DAE07F9E}"/>
                </a:ext>
              </a:extLst>
            </p:cNvPr>
            <p:cNvGrpSpPr/>
            <p:nvPr/>
          </p:nvGrpSpPr>
          <p:grpSpPr>
            <a:xfrm>
              <a:off x="4692713" y="728700"/>
              <a:ext cx="288032" cy="252028"/>
              <a:chOff x="3836876" y="728700"/>
              <a:chExt cx="288032" cy="252028"/>
            </a:xfrm>
          </p:grpSpPr>
          <p:cxnSp>
            <p:nvCxnSpPr>
              <p:cNvPr id="216" name="연결선: 꺾임 215">
                <a:extLst>
                  <a:ext uri="{FF2B5EF4-FFF2-40B4-BE49-F238E27FC236}">
                    <a16:creationId xmlns:a16="http://schemas.microsoft.com/office/drawing/2014/main" id="{233801BA-48E4-52AF-173C-457A841B7379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C7A30310-7296-BE9D-5697-7C6F09461D38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828BC4C8-B2CB-50CC-03B3-1D3548E606C1}"/>
                </a:ext>
              </a:extLst>
            </p:cNvPr>
            <p:cNvGrpSpPr/>
            <p:nvPr/>
          </p:nvGrpSpPr>
          <p:grpSpPr>
            <a:xfrm>
              <a:off x="4977992" y="728700"/>
              <a:ext cx="288032" cy="252028"/>
              <a:chOff x="3836876" y="728700"/>
              <a:chExt cx="288032" cy="252028"/>
            </a:xfrm>
          </p:grpSpPr>
          <p:cxnSp>
            <p:nvCxnSpPr>
              <p:cNvPr id="214" name="연결선: 꺾임 213">
                <a:extLst>
                  <a:ext uri="{FF2B5EF4-FFF2-40B4-BE49-F238E27FC236}">
                    <a16:creationId xmlns:a16="http://schemas.microsoft.com/office/drawing/2014/main" id="{A6D94A18-1ED7-CA11-5F48-10E5FEE18531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>
                <a:extLst>
                  <a:ext uri="{FF2B5EF4-FFF2-40B4-BE49-F238E27FC236}">
                    <a16:creationId xmlns:a16="http://schemas.microsoft.com/office/drawing/2014/main" id="{2EC50B71-6803-E469-AC04-4B64D8CAFE44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FE4C6792-7228-F49A-67A5-31F60EDF7E25}"/>
                </a:ext>
              </a:extLst>
            </p:cNvPr>
            <p:cNvGrpSpPr/>
            <p:nvPr/>
          </p:nvGrpSpPr>
          <p:grpSpPr>
            <a:xfrm>
              <a:off x="5263271" y="728700"/>
              <a:ext cx="288032" cy="252028"/>
              <a:chOff x="3836876" y="728700"/>
              <a:chExt cx="288032" cy="252028"/>
            </a:xfrm>
          </p:grpSpPr>
          <p:cxnSp>
            <p:nvCxnSpPr>
              <p:cNvPr id="212" name="연결선: 꺾임 211">
                <a:extLst>
                  <a:ext uri="{FF2B5EF4-FFF2-40B4-BE49-F238E27FC236}">
                    <a16:creationId xmlns:a16="http://schemas.microsoft.com/office/drawing/2014/main" id="{382B3FA9-F443-1B14-1353-FC90E5614A32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304F5FE8-43FC-526B-C6B2-7E13891813D5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859C0C56-A339-C535-132D-CCA368470304}"/>
                </a:ext>
              </a:extLst>
            </p:cNvPr>
            <p:cNvGrpSpPr/>
            <p:nvPr/>
          </p:nvGrpSpPr>
          <p:grpSpPr>
            <a:xfrm>
              <a:off x="5548550" y="728700"/>
              <a:ext cx="288032" cy="252028"/>
              <a:chOff x="3836876" y="728700"/>
              <a:chExt cx="288032" cy="252028"/>
            </a:xfrm>
          </p:grpSpPr>
          <p:cxnSp>
            <p:nvCxnSpPr>
              <p:cNvPr id="210" name="연결선: 꺾임 209">
                <a:extLst>
                  <a:ext uri="{FF2B5EF4-FFF2-40B4-BE49-F238E27FC236}">
                    <a16:creationId xmlns:a16="http://schemas.microsoft.com/office/drawing/2014/main" id="{20B99306-9AD0-A971-B972-C7A8DE7DF917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56198E34-B868-4583-8284-1343DBB984B0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898ACF35-F09D-43EF-2A19-BB3F2D1DC5D4}"/>
                </a:ext>
              </a:extLst>
            </p:cNvPr>
            <p:cNvGrpSpPr/>
            <p:nvPr/>
          </p:nvGrpSpPr>
          <p:grpSpPr>
            <a:xfrm>
              <a:off x="5833829" y="728700"/>
              <a:ext cx="288032" cy="252028"/>
              <a:chOff x="3836876" y="728700"/>
              <a:chExt cx="288032" cy="252028"/>
            </a:xfrm>
          </p:grpSpPr>
          <p:cxnSp>
            <p:nvCxnSpPr>
              <p:cNvPr id="208" name="연결선: 꺾임 207">
                <a:extLst>
                  <a:ext uri="{FF2B5EF4-FFF2-40B4-BE49-F238E27FC236}">
                    <a16:creationId xmlns:a16="http://schemas.microsoft.com/office/drawing/2014/main" id="{ABE87A13-3176-6EBD-1A73-48137EFA78F0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>
                <a:extLst>
                  <a:ext uri="{FF2B5EF4-FFF2-40B4-BE49-F238E27FC236}">
                    <a16:creationId xmlns:a16="http://schemas.microsoft.com/office/drawing/2014/main" id="{7FDE1DAC-30A8-C036-30B4-703D11857763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639D1C6F-BE45-B3FE-40CB-D7B9F5082244}"/>
                </a:ext>
              </a:extLst>
            </p:cNvPr>
            <p:cNvGrpSpPr/>
            <p:nvPr/>
          </p:nvGrpSpPr>
          <p:grpSpPr>
            <a:xfrm>
              <a:off x="6119108" y="728700"/>
              <a:ext cx="288032" cy="252028"/>
              <a:chOff x="3836876" y="728700"/>
              <a:chExt cx="288032" cy="252028"/>
            </a:xfrm>
          </p:grpSpPr>
          <p:cxnSp>
            <p:nvCxnSpPr>
              <p:cNvPr id="206" name="연결선: 꺾임 205">
                <a:extLst>
                  <a:ext uri="{FF2B5EF4-FFF2-40B4-BE49-F238E27FC236}">
                    <a16:creationId xmlns:a16="http://schemas.microsoft.com/office/drawing/2014/main" id="{84D7D83D-D988-A032-1532-CB04A425D315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2FB9D08D-363E-3DC4-69BF-9D1C9AD6A585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5FBDB884-9CD1-E53B-0C68-654A89544176}"/>
                </a:ext>
              </a:extLst>
            </p:cNvPr>
            <p:cNvGrpSpPr/>
            <p:nvPr/>
          </p:nvGrpSpPr>
          <p:grpSpPr>
            <a:xfrm>
              <a:off x="6404387" y="728700"/>
              <a:ext cx="288032" cy="252028"/>
              <a:chOff x="3836876" y="728700"/>
              <a:chExt cx="288032" cy="252028"/>
            </a:xfrm>
          </p:grpSpPr>
          <p:cxnSp>
            <p:nvCxnSpPr>
              <p:cNvPr id="204" name="연결선: 꺾임 203">
                <a:extLst>
                  <a:ext uri="{FF2B5EF4-FFF2-40B4-BE49-F238E27FC236}">
                    <a16:creationId xmlns:a16="http://schemas.microsoft.com/office/drawing/2014/main" id="{E469232D-08E4-2EDC-EF73-17E1DE028C04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F43A6831-7A17-1E50-18FE-639225DD5246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9AA30FA0-29EA-A555-5F46-100B06CE6146}"/>
              </a:ext>
            </a:extLst>
          </p:cNvPr>
          <p:cNvGrpSpPr/>
          <p:nvPr/>
        </p:nvGrpSpPr>
        <p:grpSpPr>
          <a:xfrm>
            <a:off x="7359718" y="725109"/>
            <a:ext cx="504056" cy="252028"/>
            <a:chOff x="3836876" y="728700"/>
            <a:chExt cx="2855543" cy="252028"/>
          </a:xfrm>
        </p:grpSpPr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FC13490E-5D4D-EB14-89E8-BB78F0A134E2}"/>
                </a:ext>
              </a:extLst>
            </p:cNvPr>
            <p:cNvGrpSpPr/>
            <p:nvPr/>
          </p:nvGrpSpPr>
          <p:grpSpPr>
            <a:xfrm>
              <a:off x="3836876" y="728700"/>
              <a:ext cx="288032" cy="252028"/>
              <a:chOff x="3836876" y="728700"/>
              <a:chExt cx="288032" cy="252028"/>
            </a:xfrm>
          </p:grpSpPr>
          <p:cxnSp>
            <p:nvCxnSpPr>
              <p:cNvPr id="253" name="연결선: 꺾임 252">
                <a:extLst>
                  <a:ext uri="{FF2B5EF4-FFF2-40B4-BE49-F238E27FC236}">
                    <a16:creationId xmlns:a16="http://schemas.microsoft.com/office/drawing/2014/main" id="{C1C917CD-F9DD-0920-8D3E-25503C98AFF8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>
                <a:extLst>
                  <a:ext uri="{FF2B5EF4-FFF2-40B4-BE49-F238E27FC236}">
                    <a16:creationId xmlns:a16="http://schemas.microsoft.com/office/drawing/2014/main" id="{2A827346-13C9-B400-32F1-6A5F578D99A0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C697B88A-3469-F835-2D75-DE140309B74C}"/>
                </a:ext>
              </a:extLst>
            </p:cNvPr>
            <p:cNvGrpSpPr/>
            <p:nvPr/>
          </p:nvGrpSpPr>
          <p:grpSpPr>
            <a:xfrm>
              <a:off x="4122155" y="728700"/>
              <a:ext cx="288032" cy="252028"/>
              <a:chOff x="3836876" y="728700"/>
              <a:chExt cx="288032" cy="252028"/>
            </a:xfrm>
          </p:grpSpPr>
          <p:cxnSp>
            <p:nvCxnSpPr>
              <p:cNvPr id="251" name="연결선: 꺾임 250">
                <a:extLst>
                  <a:ext uri="{FF2B5EF4-FFF2-40B4-BE49-F238E27FC236}">
                    <a16:creationId xmlns:a16="http://schemas.microsoft.com/office/drawing/2014/main" id="{39E7FA38-82BB-0E55-4DB7-5BC442F57F3A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>
                <a:extLst>
                  <a:ext uri="{FF2B5EF4-FFF2-40B4-BE49-F238E27FC236}">
                    <a16:creationId xmlns:a16="http://schemas.microsoft.com/office/drawing/2014/main" id="{2122F066-AA73-3A96-1259-9A541B4C4ADC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CDA3C351-B973-42F0-4511-02EDC37579B2}"/>
                </a:ext>
              </a:extLst>
            </p:cNvPr>
            <p:cNvGrpSpPr/>
            <p:nvPr/>
          </p:nvGrpSpPr>
          <p:grpSpPr>
            <a:xfrm>
              <a:off x="4407434" y="728700"/>
              <a:ext cx="288032" cy="252028"/>
              <a:chOff x="3836876" y="728700"/>
              <a:chExt cx="288032" cy="252028"/>
            </a:xfrm>
          </p:grpSpPr>
          <p:cxnSp>
            <p:nvCxnSpPr>
              <p:cNvPr id="249" name="연결선: 꺾임 248">
                <a:extLst>
                  <a:ext uri="{FF2B5EF4-FFF2-40B4-BE49-F238E27FC236}">
                    <a16:creationId xmlns:a16="http://schemas.microsoft.com/office/drawing/2014/main" id="{437D0886-FC2D-6E80-DE3D-B13790AF80FA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 249">
                <a:extLst>
                  <a:ext uri="{FF2B5EF4-FFF2-40B4-BE49-F238E27FC236}">
                    <a16:creationId xmlns:a16="http://schemas.microsoft.com/office/drawing/2014/main" id="{9E7D2B12-974A-3815-B32C-3C2B1978780E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58105291-44E5-24BA-4BA1-7E8DC0560417}"/>
                </a:ext>
              </a:extLst>
            </p:cNvPr>
            <p:cNvGrpSpPr/>
            <p:nvPr/>
          </p:nvGrpSpPr>
          <p:grpSpPr>
            <a:xfrm>
              <a:off x="4692713" y="728700"/>
              <a:ext cx="288032" cy="252028"/>
              <a:chOff x="3836876" y="728700"/>
              <a:chExt cx="288032" cy="252028"/>
            </a:xfrm>
          </p:grpSpPr>
          <p:cxnSp>
            <p:nvCxnSpPr>
              <p:cNvPr id="247" name="연결선: 꺾임 246">
                <a:extLst>
                  <a:ext uri="{FF2B5EF4-FFF2-40B4-BE49-F238E27FC236}">
                    <a16:creationId xmlns:a16="http://schemas.microsoft.com/office/drawing/2014/main" id="{84EB7B37-1D10-0453-8AB8-2DBE7BA0474E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 247">
                <a:extLst>
                  <a:ext uri="{FF2B5EF4-FFF2-40B4-BE49-F238E27FC236}">
                    <a16:creationId xmlns:a16="http://schemas.microsoft.com/office/drawing/2014/main" id="{921255B6-11DE-8EAE-DD25-132AB73B0F28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8F19B240-79AC-5327-E2D4-1F0145871B52}"/>
                </a:ext>
              </a:extLst>
            </p:cNvPr>
            <p:cNvGrpSpPr/>
            <p:nvPr/>
          </p:nvGrpSpPr>
          <p:grpSpPr>
            <a:xfrm>
              <a:off x="4977992" y="728700"/>
              <a:ext cx="288032" cy="252028"/>
              <a:chOff x="3836876" y="728700"/>
              <a:chExt cx="288032" cy="252028"/>
            </a:xfrm>
          </p:grpSpPr>
          <p:cxnSp>
            <p:nvCxnSpPr>
              <p:cNvPr id="245" name="연결선: 꺾임 244">
                <a:extLst>
                  <a:ext uri="{FF2B5EF4-FFF2-40B4-BE49-F238E27FC236}">
                    <a16:creationId xmlns:a16="http://schemas.microsoft.com/office/drawing/2014/main" id="{BA946DE9-9FF2-ED97-5851-AE994305EBFA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4BEC7780-3D38-027F-3538-BC708B979DF1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1BF6E9D5-49BE-7C5A-563A-1B649B76239F}"/>
                </a:ext>
              </a:extLst>
            </p:cNvPr>
            <p:cNvGrpSpPr/>
            <p:nvPr/>
          </p:nvGrpSpPr>
          <p:grpSpPr>
            <a:xfrm>
              <a:off x="5263271" y="728700"/>
              <a:ext cx="288032" cy="252028"/>
              <a:chOff x="3836876" y="728700"/>
              <a:chExt cx="288032" cy="252028"/>
            </a:xfrm>
          </p:grpSpPr>
          <p:cxnSp>
            <p:nvCxnSpPr>
              <p:cNvPr id="243" name="연결선: 꺾임 242">
                <a:extLst>
                  <a:ext uri="{FF2B5EF4-FFF2-40B4-BE49-F238E27FC236}">
                    <a16:creationId xmlns:a16="http://schemas.microsoft.com/office/drawing/2014/main" id="{CFF06EAF-C933-D5CB-B16C-A93649475CD3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>
                <a:extLst>
                  <a:ext uri="{FF2B5EF4-FFF2-40B4-BE49-F238E27FC236}">
                    <a16:creationId xmlns:a16="http://schemas.microsoft.com/office/drawing/2014/main" id="{6FF8F77B-B814-940E-E621-52740EC3CC29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C9BDD63B-BA88-EAD9-8A75-7B67D4CFDF16}"/>
                </a:ext>
              </a:extLst>
            </p:cNvPr>
            <p:cNvGrpSpPr/>
            <p:nvPr/>
          </p:nvGrpSpPr>
          <p:grpSpPr>
            <a:xfrm>
              <a:off x="5548550" y="728700"/>
              <a:ext cx="288032" cy="252028"/>
              <a:chOff x="3836876" y="728700"/>
              <a:chExt cx="288032" cy="252028"/>
            </a:xfrm>
          </p:grpSpPr>
          <p:cxnSp>
            <p:nvCxnSpPr>
              <p:cNvPr id="241" name="연결선: 꺾임 240">
                <a:extLst>
                  <a:ext uri="{FF2B5EF4-FFF2-40B4-BE49-F238E27FC236}">
                    <a16:creationId xmlns:a16="http://schemas.microsoft.com/office/drawing/2014/main" id="{975E5C74-B386-9AB6-724F-A914A78A9D8E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C25D16DE-BEFD-FFF7-A651-3658BB8E5B15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48138893-A074-1446-CCDB-235D65FE7A71}"/>
                </a:ext>
              </a:extLst>
            </p:cNvPr>
            <p:cNvGrpSpPr/>
            <p:nvPr/>
          </p:nvGrpSpPr>
          <p:grpSpPr>
            <a:xfrm>
              <a:off x="5833829" y="728700"/>
              <a:ext cx="288032" cy="252028"/>
              <a:chOff x="3836876" y="728700"/>
              <a:chExt cx="288032" cy="252028"/>
            </a:xfrm>
          </p:grpSpPr>
          <p:cxnSp>
            <p:nvCxnSpPr>
              <p:cNvPr id="239" name="연결선: 꺾임 238">
                <a:extLst>
                  <a:ext uri="{FF2B5EF4-FFF2-40B4-BE49-F238E27FC236}">
                    <a16:creationId xmlns:a16="http://schemas.microsoft.com/office/drawing/2014/main" id="{E7A14F5B-4AC6-34F8-2EAB-DE82995840CF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CE456771-1E52-6811-7E6D-690555F5920A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9FDDA91C-B8A4-4E2D-7358-71002BF36E36}"/>
                </a:ext>
              </a:extLst>
            </p:cNvPr>
            <p:cNvGrpSpPr/>
            <p:nvPr/>
          </p:nvGrpSpPr>
          <p:grpSpPr>
            <a:xfrm>
              <a:off x="6119108" y="728700"/>
              <a:ext cx="288032" cy="252028"/>
              <a:chOff x="3836876" y="728700"/>
              <a:chExt cx="288032" cy="252028"/>
            </a:xfrm>
          </p:grpSpPr>
          <p:cxnSp>
            <p:nvCxnSpPr>
              <p:cNvPr id="237" name="연결선: 꺾임 236">
                <a:extLst>
                  <a:ext uri="{FF2B5EF4-FFF2-40B4-BE49-F238E27FC236}">
                    <a16:creationId xmlns:a16="http://schemas.microsoft.com/office/drawing/2014/main" id="{6DEECAE2-157D-7E5E-6572-356F3358C845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21F54828-BB93-E536-BE16-5A484867F1E8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FF28DE70-8680-D51C-1E26-2A6152F47F18}"/>
                </a:ext>
              </a:extLst>
            </p:cNvPr>
            <p:cNvGrpSpPr/>
            <p:nvPr/>
          </p:nvGrpSpPr>
          <p:grpSpPr>
            <a:xfrm>
              <a:off x="6404387" y="728700"/>
              <a:ext cx="288032" cy="252028"/>
              <a:chOff x="3836876" y="728700"/>
              <a:chExt cx="288032" cy="252028"/>
            </a:xfrm>
          </p:grpSpPr>
          <p:cxnSp>
            <p:nvCxnSpPr>
              <p:cNvPr id="235" name="연결선: 꺾임 234">
                <a:extLst>
                  <a:ext uri="{FF2B5EF4-FFF2-40B4-BE49-F238E27FC236}">
                    <a16:creationId xmlns:a16="http://schemas.microsoft.com/office/drawing/2014/main" id="{7309E4B4-A75A-512D-14CE-3A1EB23AD718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0C8F7134-B4DD-3431-6804-C4B2FAB64E58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D1F78AC4-6AB5-7C98-457C-E6B01461E1B6}"/>
              </a:ext>
            </a:extLst>
          </p:cNvPr>
          <p:cNvGrpSpPr/>
          <p:nvPr/>
        </p:nvGrpSpPr>
        <p:grpSpPr>
          <a:xfrm>
            <a:off x="7862981" y="724596"/>
            <a:ext cx="504056" cy="252028"/>
            <a:chOff x="3836876" y="728700"/>
            <a:chExt cx="2855543" cy="252028"/>
          </a:xfrm>
        </p:grpSpPr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7C7193BA-918B-0793-B05B-65CDAE7E37E0}"/>
                </a:ext>
              </a:extLst>
            </p:cNvPr>
            <p:cNvGrpSpPr/>
            <p:nvPr/>
          </p:nvGrpSpPr>
          <p:grpSpPr>
            <a:xfrm>
              <a:off x="3836876" y="728700"/>
              <a:ext cx="288032" cy="252028"/>
              <a:chOff x="3836876" y="728700"/>
              <a:chExt cx="288032" cy="252028"/>
            </a:xfrm>
          </p:grpSpPr>
          <p:cxnSp>
            <p:nvCxnSpPr>
              <p:cNvPr id="284" name="연결선: 꺾임 283">
                <a:extLst>
                  <a:ext uri="{FF2B5EF4-FFF2-40B4-BE49-F238E27FC236}">
                    <a16:creationId xmlns:a16="http://schemas.microsoft.com/office/drawing/2014/main" id="{53DE3150-64B1-45FC-B1DE-8C6ACA8E2462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59435587-3240-2D21-A39D-98CDF80A4B8B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8C4100B1-DA2F-41C9-A94B-FE2627324257}"/>
                </a:ext>
              </a:extLst>
            </p:cNvPr>
            <p:cNvGrpSpPr/>
            <p:nvPr/>
          </p:nvGrpSpPr>
          <p:grpSpPr>
            <a:xfrm>
              <a:off x="4122155" y="728700"/>
              <a:ext cx="288032" cy="252028"/>
              <a:chOff x="3836876" y="728700"/>
              <a:chExt cx="288032" cy="252028"/>
            </a:xfrm>
          </p:grpSpPr>
          <p:cxnSp>
            <p:nvCxnSpPr>
              <p:cNvPr id="282" name="연결선: 꺾임 281">
                <a:extLst>
                  <a:ext uri="{FF2B5EF4-FFF2-40B4-BE49-F238E27FC236}">
                    <a16:creationId xmlns:a16="http://schemas.microsoft.com/office/drawing/2014/main" id="{A8621A1D-373E-149A-B174-20D2CCDC41B8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72B47D06-CD4B-FA6E-71A7-B85A7B6D292B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BEA31535-CA2D-59A4-B846-4AA6CADF2040}"/>
                </a:ext>
              </a:extLst>
            </p:cNvPr>
            <p:cNvGrpSpPr/>
            <p:nvPr/>
          </p:nvGrpSpPr>
          <p:grpSpPr>
            <a:xfrm>
              <a:off x="4407434" y="728700"/>
              <a:ext cx="288032" cy="252028"/>
              <a:chOff x="3836876" y="728700"/>
              <a:chExt cx="288032" cy="252028"/>
            </a:xfrm>
          </p:grpSpPr>
          <p:cxnSp>
            <p:nvCxnSpPr>
              <p:cNvPr id="280" name="연결선: 꺾임 279">
                <a:extLst>
                  <a:ext uri="{FF2B5EF4-FFF2-40B4-BE49-F238E27FC236}">
                    <a16:creationId xmlns:a16="http://schemas.microsoft.com/office/drawing/2014/main" id="{24B97A52-0F24-4AB7-9CE7-B337521AB1AD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>
                <a:extLst>
                  <a:ext uri="{FF2B5EF4-FFF2-40B4-BE49-F238E27FC236}">
                    <a16:creationId xmlns:a16="http://schemas.microsoft.com/office/drawing/2014/main" id="{7F123110-69A8-B1F9-C0BB-A8E050E58335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8B51BA37-EE08-A8BA-1099-32E622A50E45}"/>
                </a:ext>
              </a:extLst>
            </p:cNvPr>
            <p:cNvGrpSpPr/>
            <p:nvPr/>
          </p:nvGrpSpPr>
          <p:grpSpPr>
            <a:xfrm>
              <a:off x="4692713" y="728700"/>
              <a:ext cx="288032" cy="252028"/>
              <a:chOff x="3836876" y="728700"/>
              <a:chExt cx="288032" cy="252028"/>
            </a:xfrm>
          </p:grpSpPr>
          <p:cxnSp>
            <p:nvCxnSpPr>
              <p:cNvPr id="278" name="연결선: 꺾임 277">
                <a:extLst>
                  <a:ext uri="{FF2B5EF4-FFF2-40B4-BE49-F238E27FC236}">
                    <a16:creationId xmlns:a16="http://schemas.microsoft.com/office/drawing/2014/main" id="{54BABD85-03FC-6254-101C-7342D990B07D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>
                <a:extLst>
                  <a:ext uri="{FF2B5EF4-FFF2-40B4-BE49-F238E27FC236}">
                    <a16:creationId xmlns:a16="http://schemas.microsoft.com/office/drawing/2014/main" id="{42C2BDB5-D862-21EF-92DC-3F3FBD2FD791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0CB193B5-0D9A-0360-CEB2-2DB84C6B86B9}"/>
                </a:ext>
              </a:extLst>
            </p:cNvPr>
            <p:cNvGrpSpPr/>
            <p:nvPr/>
          </p:nvGrpSpPr>
          <p:grpSpPr>
            <a:xfrm>
              <a:off x="4977992" y="728700"/>
              <a:ext cx="288032" cy="252028"/>
              <a:chOff x="3836876" y="728700"/>
              <a:chExt cx="288032" cy="252028"/>
            </a:xfrm>
          </p:grpSpPr>
          <p:cxnSp>
            <p:nvCxnSpPr>
              <p:cNvPr id="276" name="연결선: 꺾임 275">
                <a:extLst>
                  <a:ext uri="{FF2B5EF4-FFF2-40B4-BE49-F238E27FC236}">
                    <a16:creationId xmlns:a16="http://schemas.microsoft.com/office/drawing/2014/main" id="{F87561ED-7A28-E587-1A40-E5EA7ACFD1E0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 276">
                <a:extLst>
                  <a:ext uri="{FF2B5EF4-FFF2-40B4-BE49-F238E27FC236}">
                    <a16:creationId xmlns:a16="http://schemas.microsoft.com/office/drawing/2014/main" id="{CD7D3EEC-E739-C650-7DD5-0E632E99BD69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558E881D-8789-AA75-DFFA-F0EF49774457}"/>
                </a:ext>
              </a:extLst>
            </p:cNvPr>
            <p:cNvGrpSpPr/>
            <p:nvPr/>
          </p:nvGrpSpPr>
          <p:grpSpPr>
            <a:xfrm>
              <a:off x="5263271" y="728700"/>
              <a:ext cx="288032" cy="252028"/>
              <a:chOff x="3836876" y="728700"/>
              <a:chExt cx="288032" cy="252028"/>
            </a:xfrm>
          </p:grpSpPr>
          <p:cxnSp>
            <p:nvCxnSpPr>
              <p:cNvPr id="274" name="연결선: 꺾임 273">
                <a:extLst>
                  <a:ext uri="{FF2B5EF4-FFF2-40B4-BE49-F238E27FC236}">
                    <a16:creationId xmlns:a16="http://schemas.microsoft.com/office/drawing/2014/main" id="{E59E7905-FB3B-8EE8-31AE-4C112039BAFA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직선 연결선 274">
                <a:extLst>
                  <a:ext uri="{FF2B5EF4-FFF2-40B4-BE49-F238E27FC236}">
                    <a16:creationId xmlns:a16="http://schemas.microsoft.com/office/drawing/2014/main" id="{A4EDAD21-CA54-983A-749C-5A91F9464C72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8565665-D409-2656-EDFC-7D5F14D630FF}"/>
                </a:ext>
              </a:extLst>
            </p:cNvPr>
            <p:cNvGrpSpPr/>
            <p:nvPr/>
          </p:nvGrpSpPr>
          <p:grpSpPr>
            <a:xfrm>
              <a:off x="5548550" y="728700"/>
              <a:ext cx="288032" cy="252028"/>
              <a:chOff x="3836876" y="728700"/>
              <a:chExt cx="288032" cy="252028"/>
            </a:xfrm>
          </p:grpSpPr>
          <p:cxnSp>
            <p:nvCxnSpPr>
              <p:cNvPr id="272" name="연결선: 꺾임 271">
                <a:extLst>
                  <a:ext uri="{FF2B5EF4-FFF2-40B4-BE49-F238E27FC236}">
                    <a16:creationId xmlns:a16="http://schemas.microsoft.com/office/drawing/2014/main" id="{E5312886-7558-9E3E-A908-D51FFEE0E53B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 272">
                <a:extLst>
                  <a:ext uri="{FF2B5EF4-FFF2-40B4-BE49-F238E27FC236}">
                    <a16:creationId xmlns:a16="http://schemas.microsoft.com/office/drawing/2014/main" id="{537D710F-C6E2-BE85-6E35-9703EE105C8C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ECF36D0B-E6B9-4460-2257-E9B21732F785}"/>
                </a:ext>
              </a:extLst>
            </p:cNvPr>
            <p:cNvGrpSpPr/>
            <p:nvPr/>
          </p:nvGrpSpPr>
          <p:grpSpPr>
            <a:xfrm>
              <a:off x="5833829" y="728700"/>
              <a:ext cx="288032" cy="252028"/>
              <a:chOff x="3836876" y="728700"/>
              <a:chExt cx="288032" cy="252028"/>
            </a:xfrm>
          </p:grpSpPr>
          <p:cxnSp>
            <p:nvCxnSpPr>
              <p:cNvPr id="270" name="연결선: 꺾임 269">
                <a:extLst>
                  <a:ext uri="{FF2B5EF4-FFF2-40B4-BE49-F238E27FC236}">
                    <a16:creationId xmlns:a16="http://schemas.microsoft.com/office/drawing/2014/main" id="{B13A0FF5-D2E3-B7E6-77BD-7E5819868E7A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 270">
                <a:extLst>
                  <a:ext uri="{FF2B5EF4-FFF2-40B4-BE49-F238E27FC236}">
                    <a16:creationId xmlns:a16="http://schemas.microsoft.com/office/drawing/2014/main" id="{0ED978B5-8BF7-CED2-0086-3C2F61E9DC61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DE8456D7-8211-E62B-C9CA-CC76B4AE02A7}"/>
                </a:ext>
              </a:extLst>
            </p:cNvPr>
            <p:cNvGrpSpPr/>
            <p:nvPr/>
          </p:nvGrpSpPr>
          <p:grpSpPr>
            <a:xfrm>
              <a:off x="6119108" y="728700"/>
              <a:ext cx="288032" cy="252028"/>
              <a:chOff x="3836876" y="728700"/>
              <a:chExt cx="288032" cy="252028"/>
            </a:xfrm>
          </p:grpSpPr>
          <p:cxnSp>
            <p:nvCxnSpPr>
              <p:cNvPr id="268" name="연결선: 꺾임 267">
                <a:extLst>
                  <a:ext uri="{FF2B5EF4-FFF2-40B4-BE49-F238E27FC236}">
                    <a16:creationId xmlns:a16="http://schemas.microsoft.com/office/drawing/2014/main" id="{18D3A4BB-B4BB-12E4-8F96-213392A5A291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4AB94793-A992-0896-CA92-17127DF27648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F05E3554-539A-FABF-6818-8B184A12D3B8}"/>
                </a:ext>
              </a:extLst>
            </p:cNvPr>
            <p:cNvGrpSpPr/>
            <p:nvPr/>
          </p:nvGrpSpPr>
          <p:grpSpPr>
            <a:xfrm>
              <a:off x="6404387" y="728700"/>
              <a:ext cx="288032" cy="252028"/>
              <a:chOff x="3836876" y="728700"/>
              <a:chExt cx="288032" cy="252028"/>
            </a:xfrm>
          </p:grpSpPr>
          <p:cxnSp>
            <p:nvCxnSpPr>
              <p:cNvPr id="266" name="연결선: 꺾임 265">
                <a:extLst>
                  <a:ext uri="{FF2B5EF4-FFF2-40B4-BE49-F238E27FC236}">
                    <a16:creationId xmlns:a16="http://schemas.microsoft.com/office/drawing/2014/main" id="{54471BF4-E1B6-FF71-B475-74828BED8265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>
                <a:extLst>
                  <a:ext uri="{FF2B5EF4-FFF2-40B4-BE49-F238E27FC236}">
                    <a16:creationId xmlns:a16="http://schemas.microsoft.com/office/drawing/2014/main" id="{6A537A87-2664-F4C6-77BC-8F278341970F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BF750754-3ED0-169D-97CE-3DBB6A3CC4C0}"/>
              </a:ext>
            </a:extLst>
          </p:cNvPr>
          <p:cNvGrpSpPr/>
          <p:nvPr/>
        </p:nvGrpSpPr>
        <p:grpSpPr>
          <a:xfrm>
            <a:off x="8366244" y="724083"/>
            <a:ext cx="504056" cy="252028"/>
            <a:chOff x="3836876" y="728700"/>
            <a:chExt cx="2855543" cy="252028"/>
          </a:xfrm>
        </p:grpSpPr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FA3EFA94-D956-3458-9247-30C17C170218}"/>
                </a:ext>
              </a:extLst>
            </p:cNvPr>
            <p:cNvGrpSpPr/>
            <p:nvPr/>
          </p:nvGrpSpPr>
          <p:grpSpPr>
            <a:xfrm>
              <a:off x="3836876" y="728700"/>
              <a:ext cx="288032" cy="252028"/>
              <a:chOff x="3836876" y="728700"/>
              <a:chExt cx="288032" cy="252028"/>
            </a:xfrm>
          </p:grpSpPr>
          <p:cxnSp>
            <p:nvCxnSpPr>
              <p:cNvPr id="315" name="연결선: 꺾임 314">
                <a:extLst>
                  <a:ext uri="{FF2B5EF4-FFF2-40B4-BE49-F238E27FC236}">
                    <a16:creationId xmlns:a16="http://schemas.microsoft.com/office/drawing/2014/main" id="{BE43D2D8-4E44-BD37-B90D-D858D6B702CF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 315">
                <a:extLst>
                  <a:ext uri="{FF2B5EF4-FFF2-40B4-BE49-F238E27FC236}">
                    <a16:creationId xmlns:a16="http://schemas.microsoft.com/office/drawing/2014/main" id="{5C5EFD4C-9621-E4E0-0773-AEF95CA13422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C504228B-5550-CF9A-3542-B2F2AC55D708}"/>
                </a:ext>
              </a:extLst>
            </p:cNvPr>
            <p:cNvGrpSpPr/>
            <p:nvPr/>
          </p:nvGrpSpPr>
          <p:grpSpPr>
            <a:xfrm>
              <a:off x="4122155" y="728700"/>
              <a:ext cx="288032" cy="252028"/>
              <a:chOff x="3836876" y="728700"/>
              <a:chExt cx="288032" cy="252028"/>
            </a:xfrm>
          </p:grpSpPr>
          <p:cxnSp>
            <p:nvCxnSpPr>
              <p:cNvPr id="313" name="연결선: 꺾임 312">
                <a:extLst>
                  <a:ext uri="{FF2B5EF4-FFF2-40B4-BE49-F238E27FC236}">
                    <a16:creationId xmlns:a16="http://schemas.microsoft.com/office/drawing/2014/main" id="{AFDE1601-D7E8-4999-162E-8B8886033491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74909DD1-38C1-CB75-AF13-71BF015D1978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9" name="그룹 288">
              <a:extLst>
                <a:ext uri="{FF2B5EF4-FFF2-40B4-BE49-F238E27FC236}">
                  <a16:creationId xmlns:a16="http://schemas.microsoft.com/office/drawing/2014/main" id="{30616043-FA3B-4D5E-C74D-7162E484E8FA}"/>
                </a:ext>
              </a:extLst>
            </p:cNvPr>
            <p:cNvGrpSpPr/>
            <p:nvPr/>
          </p:nvGrpSpPr>
          <p:grpSpPr>
            <a:xfrm>
              <a:off x="4407434" y="728700"/>
              <a:ext cx="288032" cy="252028"/>
              <a:chOff x="3836876" y="728700"/>
              <a:chExt cx="288032" cy="252028"/>
            </a:xfrm>
          </p:grpSpPr>
          <p:cxnSp>
            <p:nvCxnSpPr>
              <p:cNvPr id="311" name="연결선: 꺾임 310">
                <a:extLst>
                  <a:ext uri="{FF2B5EF4-FFF2-40B4-BE49-F238E27FC236}">
                    <a16:creationId xmlns:a16="http://schemas.microsoft.com/office/drawing/2014/main" id="{0C41CE02-0FD5-1B69-693A-5D48FEFBE053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FEBF1691-523C-5F3A-A045-7818D4E9DE87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6C886A0D-B4D4-FE08-45B3-C9B3CF03BB0E}"/>
                </a:ext>
              </a:extLst>
            </p:cNvPr>
            <p:cNvGrpSpPr/>
            <p:nvPr/>
          </p:nvGrpSpPr>
          <p:grpSpPr>
            <a:xfrm>
              <a:off x="4692713" y="728700"/>
              <a:ext cx="288032" cy="252028"/>
              <a:chOff x="3836876" y="728700"/>
              <a:chExt cx="288032" cy="252028"/>
            </a:xfrm>
          </p:grpSpPr>
          <p:cxnSp>
            <p:nvCxnSpPr>
              <p:cNvPr id="309" name="연결선: 꺾임 308">
                <a:extLst>
                  <a:ext uri="{FF2B5EF4-FFF2-40B4-BE49-F238E27FC236}">
                    <a16:creationId xmlns:a16="http://schemas.microsoft.com/office/drawing/2014/main" id="{6BB126A4-C55B-3712-A903-E7E3C22BD21D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>
                <a:extLst>
                  <a:ext uri="{FF2B5EF4-FFF2-40B4-BE49-F238E27FC236}">
                    <a16:creationId xmlns:a16="http://schemas.microsoft.com/office/drawing/2014/main" id="{7FE20AB3-3D18-B18C-BB64-EAE29B842CC5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4B4C627C-5E14-F9DC-B241-8F641E7DC451}"/>
                </a:ext>
              </a:extLst>
            </p:cNvPr>
            <p:cNvGrpSpPr/>
            <p:nvPr/>
          </p:nvGrpSpPr>
          <p:grpSpPr>
            <a:xfrm>
              <a:off x="4977992" y="728700"/>
              <a:ext cx="288032" cy="252028"/>
              <a:chOff x="3836876" y="728700"/>
              <a:chExt cx="288032" cy="252028"/>
            </a:xfrm>
          </p:grpSpPr>
          <p:cxnSp>
            <p:nvCxnSpPr>
              <p:cNvPr id="307" name="연결선: 꺾임 306">
                <a:extLst>
                  <a:ext uri="{FF2B5EF4-FFF2-40B4-BE49-F238E27FC236}">
                    <a16:creationId xmlns:a16="http://schemas.microsoft.com/office/drawing/2014/main" id="{FA600597-DD5F-EF01-C095-A0BDF628AF7D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27C1AE38-BB2A-28BC-4140-558A2873B5A0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30774CD9-BD61-7F2A-1D23-048379BC7188}"/>
                </a:ext>
              </a:extLst>
            </p:cNvPr>
            <p:cNvGrpSpPr/>
            <p:nvPr/>
          </p:nvGrpSpPr>
          <p:grpSpPr>
            <a:xfrm>
              <a:off x="5263271" y="728700"/>
              <a:ext cx="288032" cy="252028"/>
              <a:chOff x="3836876" y="728700"/>
              <a:chExt cx="288032" cy="252028"/>
            </a:xfrm>
          </p:grpSpPr>
          <p:cxnSp>
            <p:nvCxnSpPr>
              <p:cNvPr id="305" name="연결선: 꺾임 304">
                <a:extLst>
                  <a:ext uri="{FF2B5EF4-FFF2-40B4-BE49-F238E27FC236}">
                    <a16:creationId xmlns:a16="http://schemas.microsoft.com/office/drawing/2014/main" id="{87D49AD9-C48A-7384-6DC7-3FA4DF017935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>
                <a:extLst>
                  <a:ext uri="{FF2B5EF4-FFF2-40B4-BE49-F238E27FC236}">
                    <a16:creationId xmlns:a16="http://schemas.microsoft.com/office/drawing/2014/main" id="{726DF628-E7B8-9601-565B-150B5ECB9777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그룹 292">
              <a:extLst>
                <a:ext uri="{FF2B5EF4-FFF2-40B4-BE49-F238E27FC236}">
                  <a16:creationId xmlns:a16="http://schemas.microsoft.com/office/drawing/2014/main" id="{B0098EE0-A082-6CA3-70C8-399485F2C4F9}"/>
                </a:ext>
              </a:extLst>
            </p:cNvPr>
            <p:cNvGrpSpPr/>
            <p:nvPr/>
          </p:nvGrpSpPr>
          <p:grpSpPr>
            <a:xfrm>
              <a:off x="5548550" y="728700"/>
              <a:ext cx="288032" cy="252028"/>
              <a:chOff x="3836876" y="728700"/>
              <a:chExt cx="288032" cy="252028"/>
            </a:xfrm>
          </p:grpSpPr>
          <p:cxnSp>
            <p:nvCxnSpPr>
              <p:cNvPr id="303" name="연결선: 꺾임 302">
                <a:extLst>
                  <a:ext uri="{FF2B5EF4-FFF2-40B4-BE49-F238E27FC236}">
                    <a16:creationId xmlns:a16="http://schemas.microsoft.com/office/drawing/2014/main" id="{EA4E68DD-733F-30F6-6864-F95D79924183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직선 연결선 303">
                <a:extLst>
                  <a:ext uri="{FF2B5EF4-FFF2-40B4-BE49-F238E27FC236}">
                    <a16:creationId xmlns:a16="http://schemas.microsoft.com/office/drawing/2014/main" id="{8BCB5AA9-43D3-4A04-6DFC-F1F36CCC2119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F08C2EC3-5D11-AE21-38C4-7C319121CD4E}"/>
                </a:ext>
              </a:extLst>
            </p:cNvPr>
            <p:cNvGrpSpPr/>
            <p:nvPr/>
          </p:nvGrpSpPr>
          <p:grpSpPr>
            <a:xfrm>
              <a:off x="5833829" y="728700"/>
              <a:ext cx="288032" cy="252028"/>
              <a:chOff x="3836876" y="728700"/>
              <a:chExt cx="288032" cy="252028"/>
            </a:xfrm>
          </p:grpSpPr>
          <p:cxnSp>
            <p:nvCxnSpPr>
              <p:cNvPr id="301" name="연결선: 꺾임 300">
                <a:extLst>
                  <a:ext uri="{FF2B5EF4-FFF2-40B4-BE49-F238E27FC236}">
                    <a16:creationId xmlns:a16="http://schemas.microsoft.com/office/drawing/2014/main" id="{BDCBBC76-5E86-F607-AB8B-E7FC1264FB74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22CAE90B-EC95-4A63-099D-8156103E4E62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EDE37EE0-0184-34F9-D838-961F8545BB95}"/>
                </a:ext>
              </a:extLst>
            </p:cNvPr>
            <p:cNvGrpSpPr/>
            <p:nvPr/>
          </p:nvGrpSpPr>
          <p:grpSpPr>
            <a:xfrm>
              <a:off x="6119108" y="728700"/>
              <a:ext cx="288032" cy="252028"/>
              <a:chOff x="3836876" y="728700"/>
              <a:chExt cx="288032" cy="252028"/>
            </a:xfrm>
          </p:grpSpPr>
          <p:cxnSp>
            <p:nvCxnSpPr>
              <p:cNvPr id="299" name="연결선: 꺾임 298">
                <a:extLst>
                  <a:ext uri="{FF2B5EF4-FFF2-40B4-BE49-F238E27FC236}">
                    <a16:creationId xmlns:a16="http://schemas.microsoft.com/office/drawing/2014/main" id="{50415199-2487-2F81-F39C-925704BE75A3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직선 연결선 299">
                <a:extLst>
                  <a:ext uri="{FF2B5EF4-FFF2-40B4-BE49-F238E27FC236}">
                    <a16:creationId xmlns:a16="http://schemas.microsoft.com/office/drawing/2014/main" id="{114C2B3D-A4DD-AA3D-2F83-09E41B746D09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87BFC71E-862E-5131-A1E4-B8E67D7935B3}"/>
                </a:ext>
              </a:extLst>
            </p:cNvPr>
            <p:cNvGrpSpPr/>
            <p:nvPr/>
          </p:nvGrpSpPr>
          <p:grpSpPr>
            <a:xfrm>
              <a:off x="6404387" y="728700"/>
              <a:ext cx="288032" cy="252028"/>
              <a:chOff x="3836876" y="728700"/>
              <a:chExt cx="288032" cy="252028"/>
            </a:xfrm>
          </p:grpSpPr>
          <p:cxnSp>
            <p:nvCxnSpPr>
              <p:cNvPr id="297" name="연결선: 꺾임 296">
                <a:extLst>
                  <a:ext uri="{FF2B5EF4-FFF2-40B4-BE49-F238E27FC236}">
                    <a16:creationId xmlns:a16="http://schemas.microsoft.com/office/drawing/2014/main" id="{0D197B62-23FD-B105-380E-497E683BA51B}"/>
                  </a:ext>
                </a:extLst>
              </p:cNvPr>
              <p:cNvCxnSpPr/>
              <p:nvPr/>
            </p:nvCxnSpPr>
            <p:spPr>
              <a:xfrm>
                <a:off x="3836876" y="728700"/>
                <a:ext cx="288032" cy="252028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689C9CBB-E1F1-D60F-3795-3F0455D3DB73}"/>
                  </a:ext>
                </a:extLst>
              </p:cNvPr>
              <p:cNvCxnSpPr/>
              <p:nvPr/>
            </p:nvCxnSpPr>
            <p:spPr>
              <a:xfrm flipV="1">
                <a:off x="4124908" y="728700"/>
                <a:ext cx="0" cy="2520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591443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tone : </a:t>
            </a:r>
            <a:r>
              <a:rPr lang="ko-KR" altLang="en-US">
                <a:latin typeface="+mn-ea"/>
              </a:rPr>
              <a:t>음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音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발생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8721" y="830113"/>
            <a:ext cx="9194229" cy="5761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/>
              <a:t> softToneWrite (pin, frequency) </a:t>
            </a:r>
          </a:p>
          <a:p>
            <a:pPr marL="1107072" indent="-27112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/>
              <a:t>pin</a:t>
            </a:r>
            <a:r>
              <a:rPr lang="en-US" altLang="ko-KR" sz="1800"/>
              <a:t> : tone</a:t>
            </a:r>
            <a:r>
              <a:rPr lang="ko-KR" altLang="en-US" sz="1800"/>
              <a:t>을 발생하는 핀번호</a:t>
            </a:r>
            <a:endParaRPr lang="en-US" altLang="ko-KR" sz="1800"/>
          </a:p>
          <a:p>
            <a:pPr marL="1107072" indent="-27112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/>
              <a:t>frequency</a:t>
            </a:r>
            <a:r>
              <a:rPr lang="en-US" altLang="ko-KR" sz="1800"/>
              <a:t> : tone </a:t>
            </a:r>
            <a:r>
              <a:rPr lang="ko-KR" altLang="en-US" sz="1800"/>
              <a:t>주파수</a:t>
            </a:r>
            <a:r>
              <a:rPr lang="en-US" altLang="ko-KR" sz="1800"/>
              <a:t>(hertz) </a:t>
            </a:r>
            <a:r>
              <a:rPr lang="en-US" altLang="ko-KR" sz="1800" i="1"/>
              <a:t>unsigned int</a:t>
            </a:r>
            <a:r>
              <a:rPr lang="en-US" altLang="ko-KR" sz="180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지정 주파수 크기의 </a:t>
            </a:r>
            <a:r>
              <a:rPr lang="en-US" altLang="ko-KR" sz="1800"/>
              <a:t>Square wave </a:t>
            </a:r>
            <a:r>
              <a:rPr lang="ko-KR" altLang="en-US" sz="1800"/>
              <a:t>발생</a:t>
            </a:r>
            <a:r>
              <a:rPr lang="en-US" altLang="ko-KR" sz="1800"/>
              <a:t> (50% duty cycle)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핀을 </a:t>
            </a:r>
            <a:r>
              <a:rPr lang="en-US" altLang="ko-KR" sz="1800"/>
              <a:t>Piezo  buzzer </a:t>
            </a:r>
            <a:r>
              <a:rPr lang="ko-KR" altLang="en-US" sz="1800"/>
              <a:t>또는 </a:t>
            </a:r>
            <a:r>
              <a:rPr lang="en-US" altLang="ko-KR" sz="1800"/>
              <a:t>Speaker</a:t>
            </a:r>
            <a:r>
              <a:rPr lang="ko-KR" altLang="en-US" sz="1800"/>
              <a:t>에 연결하여 음</a:t>
            </a:r>
            <a:r>
              <a:rPr lang="en-US" altLang="ko-KR" sz="1800"/>
              <a:t>(</a:t>
            </a:r>
            <a:r>
              <a:rPr lang="ko-KR" altLang="en-US" sz="1800"/>
              <a:t>音</a:t>
            </a:r>
            <a:r>
              <a:rPr lang="en-US" altLang="ko-KR" sz="1800"/>
              <a:t>, tone)</a:t>
            </a:r>
            <a:r>
              <a:rPr lang="ko-KR" altLang="en-US" sz="1800"/>
              <a:t>을 연주</a:t>
            </a:r>
            <a:endParaRPr lang="en-US" altLang="ko-KR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한번에 한 개의 </a:t>
            </a:r>
            <a:r>
              <a:rPr lang="en-US" altLang="ko-KR" sz="1800"/>
              <a:t>tone</a:t>
            </a:r>
            <a:r>
              <a:rPr lang="ko-KR" altLang="en-US" sz="1800"/>
              <a:t>만 발생 가능 </a:t>
            </a:r>
            <a:r>
              <a:rPr lang="en-US" altLang="ko-KR" sz="2000"/>
              <a:t>(</a:t>
            </a:r>
            <a:r>
              <a:rPr lang="ko-KR" altLang="en-US" sz="2000"/>
              <a:t>원인 </a:t>
            </a:r>
            <a:r>
              <a:rPr lang="en-US" altLang="ko-KR" sz="2000"/>
              <a:t>: </a:t>
            </a:r>
            <a:r>
              <a:rPr lang="ko-KR" altLang="en-US" sz="2000"/>
              <a:t>한</a:t>
            </a:r>
            <a:r>
              <a:rPr lang="en-US" altLang="ko-KR" sz="2000"/>
              <a:t> </a:t>
            </a:r>
            <a:r>
              <a:rPr lang="ko-KR" altLang="en-US" sz="2000"/>
              <a:t>개만의 타이머</a:t>
            </a:r>
            <a:r>
              <a:rPr lang="en-US" altLang="ko-KR" sz="2000"/>
              <a:t>/timer</a:t>
            </a:r>
            <a:r>
              <a:rPr lang="ko-KR" altLang="en-US" sz="2000"/>
              <a:t>를 사용하기 때문</a:t>
            </a:r>
            <a:r>
              <a:rPr lang="en-US" altLang="ko-KR" sz="2000"/>
              <a:t>)</a:t>
            </a:r>
          </a:p>
          <a:p>
            <a:pPr marL="719541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/>
              <a:t>이미 다른 핀에 음이 연주되고 있을 경우 새로운 </a:t>
            </a:r>
            <a:r>
              <a:rPr lang="en-US" altLang="ko-KR" sz="1600"/>
              <a:t>softToneWrite() </a:t>
            </a:r>
            <a:r>
              <a:rPr lang="ko-KR" altLang="en-US" sz="1600"/>
              <a:t>명령은 의미가 없음</a:t>
            </a:r>
            <a:endParaRPr lang="en-US" altLang="ko-KR" sz="1600"/>
          </a:p>
          <a:p>
            <a:pPr marL="719541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/>
              <a:t>동일 핀에 음이 연주되고 있는 경우에는 새로운 </a:t>
            </a:r>
            <a:r>
              <a:rPr lang="en-US" altLang="ko-KR" sz="1600"/>
              <a:t>softToneWrite() </a:t>
            </a:r>
            <a:r>
              <a:rPr lang="ko-KR" altLang="en-US" sz="1600"/>
              <a:t>명령은 주파수를 설정함</a:t>
            </a:r>
            <a:endParaRPr lang="en-US" altLang="ko-KR" sz="1600"/>
          </a:p>
          <a:p>
            <a:pPr marL="719541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/>
              <a:t>여러 개 핀에서 다른 높이</a:t>
            </a:r>
            <a:r>
              <a:rPr lang="en-US" altLang="ko-KR" sz="1600"/>
              <a:t>(pitch)</a:t>
            </a:r>
            <a:r>
              <a:rPr lang="ko-KR" altLang="en-US" sz="1600"/>
              <a:t> 음을 연주하려면</a:t>
            </a:r>
            <a:r>
              <a:rPr lang="en-US" altLang="ko-KR" sz="1600"/>
              <a:t>,</a:t>
            </a:r>
            <a:r>
              <a:rPr lang="ko-KR" altLang="en-US" sz="1600"/>
              <a:t> 연주되는 핀에 대해 </a:t>
            </a:r>
            <a:r>
              <a:rPr lang="en-US" altLang="ko-KR" sz="1600"/>
              <a:t>softToneWrite()</a:t>
            </a:r>
            <a:r>
              <a:rPr lang="ko-KR" altLang="en-US" sz="1600"/>
              <a:t>를 실행 한 후 다음 핀</a:t>
            </a:r>
            <a:r>
              <a:rPr lang="en-US" altLang="ko-KR" sz="1600"/>
              <a:t>(the next pin)</a:t>
            </a:r>
            <a:r>
              <a:rPr lang="ko-KR" altLang="en-US" sz="1600"/>
              <a:t>에 </a:t>
            </a:r>
            <a:r>
              <a:rPr lang="en-US" altLang="ko-KR" sz="1600"/>
              <a:t>softToneWrite()</a:t>
            </a:r>
            <a:r>
              <a:rPr lang="ko-KR" altLang="en-US" sz="1600"/>
              <a:t> 명령을 호출함</a:t>
            </a:r>
            <a:endParaRPr lang="en-US" altLang="ko-KR" sz="1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/>
              <a:t>31Hz - 65535Hz </a:t>
            </a:r>
            <a:r>
              <a:rPr lang="ko-KR" altLang="en-US" sz="1800"/>
              <a:t>주파수 생성 가능</a:t>
            </a:r>
            <a:endParaRPr lang="en-US" altLang="ko-KR" sz="1800"/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07398A4-E015-4AA4-8648-EF26F5DB7B9E}"/>
              </a:ext>
            </a:extLst>
          </p:cNvPr>
          <p:cNvGrpSpPr/>
          <p:nvPr/>
        </p:nvGrpSpPr>
        <p:grpSpPr>
          <a:xfrm>
            <a:off x="6033120" y="1231925"/>
            <a:ext cx="3132348" cy="324867"/>
            <a:chOff x="6033120" y="1231925"/>
            <a:chExt cx="3809964" cy="3968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BEA38A-BB7D-4ACE-94E2-994D7FF2B852}"/>
                </a:ext>
              </a:extLst>
            </p:cNvPr>
            <p:cNvGrpSpPr/>
            <p:nvPr/>
          </p:nvGrpSpPr>
          <p:grpSpPr>
            <a:xfrm>
              <a:off x="6033120" y="1232756"/>
              <a:ext cx="180020" cy="396044"/>
              <a:chOff x="6033120" y="1232756"/>
              <a:chExt cx="576064" cy="396044"/>
            </a:xfrm>
          </p:grpSpPr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B5FBC029-116A-4176-B5CA-6ABAACF43AF6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A06559E-53B9-483E-8F29-7BCB3B4F78F9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F450CA6-E032-4204-8BBF-0490BBDD5D3C}"/>
                </a:ext>
              </a:extLst>
            </p:cNvPr>
            <p:cNvGrpSpPr/>
            <p:nvPr/>
          </p:nvGrpSpPr>
          <p:grpSpPr>
            <a:xfrm>
              <a:off x="6210931" y="1232756"/>
              <a:ext cx="180020" cy="396044"/>
              <a:chOff x="6033120" y="1232756"/>
              <a:chExt cx="576064" cy="396044"/>
            </a:xfrm>
          </p:grpSpPr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8973C6D-1F7C-46F0-BB46-23DB9A7E3B39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C25F7F6-3D15-4D68-AA38-43BADB87B03B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A6B74FCA-6DE6-42CC-A073-482651B5CC0B}"/>
                </a:ext>
              </a:extLst>
            </p:cNvPr>
            <p:cNvCxnSpPr/>
            <p:nvPr/>
          </p:nvCxnSpPr>
          <p:spPr>
            <a:xfrm>
              <a:off x="6392055" y="1232756"/>
              <a:ext cx="180020" cy="396044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D3325CA-2BAE-42CF-93BF-E0357BEC7DB1}"/>
                </a:ext>
              </a:extLst>
            </p:cNvPr>
            <p:cNvCxnSpPr/>
            <p:nvPr/>
          </p:nvCxnSpPr>
          <p:spPr>
            <a:xfrm flipV="1">
              <a:off x="6573180" y="1232756"/>
              <a:ext cx="0" cy="3960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ADF48C-2F8E-4DD1-A8A4-9C6D0D38B9F2}"/>
                </a:ext>
              </a:extLst>
            </p:cNvPr>
            <p:cNvGrpSpPr/>
            <p:nvPr/>
          </p:nvGrpSpPr>
          <p:grpSpPr>
            <a:xfrm>
              <a:off x="6573180" y="1231925"/>
              <a:ext cx="180020" cy="396044"/>
              <a:chOff x="6033120" y="1232756"/>
              <a:chExt cx="576064" cy="396044"/>
            </a:xfrm>
          </p:grpSpPr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C72C8B54-BF4B-46E6-A366-DC4E830E4AEC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3F57C44-E4C9-4B8F-B169-8E2C5CBFEB1D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4D82D22-3B2C-4C12-B363-9CDC90E325E5}"/>
                </a:ext>
              </a:extLst>
            </p:cNvPr>
            <p:cNvGrpSpPr/>
            <p:nvPr/>
          </p:nvGrpSpPr>
          <p:grpSpPr>
            <a:xfrm>
              <a:off x="6750991" y="1231925"/>
              <a:ext cx="180020" cy="396044"/>
              <a:chOff x="6033120" y="1232756"/>
              <a:chExt cx="576064" cy="396044"/>
            </a:xfrm>
          </p:grpSpPr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E0EF2BCD-241E-4E3C-A0E4-C7B52A4D9616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65C858C-6810-42D2-8E64-4D4C6F099BE8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75AC9DC-C49A-40D4-A969-365AA4141A05}"/>
                </a:ext>
              </a:extLst>
            </p:cNvPr>
            <p:cNvCxnSpPr/>
            <p:nvPr/>
          </p:nvCxnSpPr>
          <p:spPr>
            <a:xfrm>
              <a:off x="6932115" y="1231925"/>
              <a:ext cx="180020" cy="396044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02DB6BF-E56E-4EC4-8061-D47EFB8E051D}"/>
                </a:ext>
              </a:extLst>
            </p:cNvPr>
            <p:cNvCxnSpPr/>
            <p:nvPr/>
          </p:nvCxnSpPr>
          <p:spPr>
            <a:xfrm flipV="1">
              <a:off x="7113240" y="1231925"/>
              <a:ext cx="0" cy="3960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30F34C-8E3D-4C7B-81D0-F95B8D58F83B}"/>
                </a:ext>
              </a:extLst>
            </p:cNvPr>
            <p:cNvGrpSpPr/>
            <p:nvPr/>
          </p:nvGrpSpPr>
          <p:grpSpPr>
            <a:xfrm>
              <a:off x="7113240" y="1231925"/>
              <a:ext cx="540060" cy="396044"/>
              <a:chOff x="7509284" y="1430778"/>
              <a:chExt cx="540060" cy="396044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E3F6B0E-FDC2-4EF7-BDBA-BCF63B5BD6E6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37" name="연결선: 꺾임 36">
                  <a:extLst>
                    <a:ext uri="{FF2B5EF4-FFF2-40B4-BE49-F238E27FC236}">
                      <a16:creationId xmlns:a16="http://schemas.microsoft.com/office/drawing/2014/main" id="{919B9BF6-5152-49B2-BF51-50BCE4E04A6E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5A471B71-E23B-4FEF-A30A-FCFDE46A0314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0D75A01-14A7-4CD9-8C04-E28AA0601215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35" name="연결선: 꺾임 34">
                  <a:extLst>
                    <a:ext uri="{FF2B5EF4-FFF2-40B4-BE49-F238E27FC236}">
                      <a16:creationId xmlns:a16="http://schemas.microsoft.com/office/drawing/2014/main" id="{23D4AC6F-2A0D-4FB4-9656-D4DD1AECBB49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E34799BF-BD10-4BEF-A645-315A94705379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C5B23A89-D8B1-400E-911E-C09C5BDEDACD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2F8A5BE-3925-4238-BB5F-7E2B39F5E2DB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F212C84-4AFD-4C86-9244-167FA0828F98}"/>
                </a:ext>
              </a:extLst>
            </p:cNvPr>
            <p:cNvGrpSpPr/>
            <p:nvPr/>
          </p:nvGrpSpPr>
          <p:grpSpPr>
            <a:xfrm>
              <a:off x="7660686" y="1231925"/>
              <a:ext cx="540060" cy="396044"/>
              <a:chOff x="7509284" y="1430778"/>
              <a:chExt cx="540060" cy="396044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FDE89AE-CDA3-4A27-89DA-786CF09204DD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C2CBAF0E-4E97-4770-8DB9-588D803CB31E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1E7554E8-96DC-4777-9723-3B5D6C07885B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5E9131A-0C3A-4505-9AD2-EE342D20EC29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45" name="연결선: 꺾임 44">
                  <a:extLst>
                    <a:ext uri="{FF2B5EF4-FFF2-40B4-BE49-F238E27FC236}">
                      <a16:creationId xmlns:a16="http://schemas.microsoft.com/office/drawing/2014/main" id="{9A5DD3F1-7AC2-4524-9BC5-BC80A1392EA6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777A224D-A52A-42B1-9300-7B9F29929CFC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연결선: 꺾임 42">
                <a:extLst>
                  <a:ext uri="{FF2B5EF4-FFF2-40B4-BE49-F238E27FC236}">
                    <a16:creationId xmlns:a16="http://schemas.microsoft.com/office/drawing/2014/main" id="{6AA21736-2DA2-4993-899C-1BBB11A5B1A7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58A3E875-7118-420E-A94F-C65063A71DAA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7D1E9F2-6D23-411B-AC06-963E7B8BB5DD}"/>
                </a:ext>
              </a:extLst>
            </p:cNvPr>
            <p:cNvGrpSpPr/>
            <p:nvPr/>
          </p:nvGrpSpPr>
          <p:grpSpPr>
            <a:xfrm>
              <a:off x="8208132" y="1231925"/>
              <a:ext cx="540060" cy="396044"/>
              <a:chOff x="7509284" y="1430778"/>
              <a:chExt cx="540060" cy="396044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BABBFA11-8BAF-4BCE-9D58-F83EC59F003B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56" name="연결선: 꺾임 55">
                  <a:extLst>
                    <a:ext uri="{FF2B5EF4-FFF2-40B4-BE49-F238E27FC236}">
                      <a16:creationId xmlns:a16="http://schemas.microsoft.com/office/drawing/2014/main" id="{BCEEFC88-96AB-42FF-A8E3-0F8FE9035D76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15253414-DFCF-4E8F-98F9-4BEDD450286A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703E382-3522-498B-AD22-4616F5A9953A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54" name="연결선: 꺾임 53">
                  <a:extLst>
                    <a:ext uri="{FF2B5EF4-FFF2-40B4-BE49-F238E27FC236}">
                      <a16:creationId xmlns:a16="http://schemas.microsoft.com/office/drawing/2014/main" id="{2FB2971F-E8A2-4155-9796-264D31466FC7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DF77FE1A-D373-4118-A98F-75D68C5C5651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id="{D8BE5891-7F35-484F-B4EA-96E14361F8E7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0F81DD9-A75E-4107-B70F-C7772D1D42B5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5344245-65EA-4CEB-9CF3-8CE522A6DA41}"/>
                </a:ext>
              </a:extLst>
            </p:cNvPr>
            <p:cNvGrpSpPr/>
            <p:nvPr/>
          </p:nvGrpSpPr>
          <p:grpSpPr>
            <a:xfrm>
              <a:off x="8755578" y="1231925"/>
              <a:ext cx="540060" cy="396044"/>
              <a:chOff x="7509284" y="1430778"/>
              <a:chExt cx="540060" cy="39604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5B88FB9-9DE1-4935-B24F-9EA6CE03303C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65" name="연결선: 꺾임 64">
                  <a:extLst>
                    <a:ext uri="{FF2B5EF4-FFF2-40B4-BE49-F238E27FC236}">
                      <a16:creationId xmlns:a16="http://schemas.microsoft.com/office/drawing/2014/main" id="{CD1AADCA-20BD-4767-9C77-F5983A5E8FCF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AC27EE94-2107-463C-9141-C1B39AFE39FD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B008725-4D48-4268-8ACB-1238F8981830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63" name="연결선: 꺾임 62">
                  <a:extLst>
                    <a:ext uri="{FF2B5EF4-FFF2-40B4-BE49-F238E27FC236}">
                      <a16:creationId xmlns:a16="http://schemas.microsoft.com/office/drawing/2014/main" id="{C0E6D465-5374-4FE1-B6C5-CECDE4D4967C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7E06564E-961C-427A-B680-F507AF4B5200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연결선: 꺾임 60">
                <a:extLst>
                  <a:ext uri="{FF2B5EF4-FFF2-40B4-BE49-F238E27FC236}">
                    <a16:creationId xmlns:a16="http://schemas.microsoft.com/office/drawing/2014/main" id="{0C78CE28-2A4B-4DD2-9D31-E94827B7E664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788E560-5FD0-49F7-9BF0-E80849621603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345E098-6845-4ED8-84BC-97D8B18EB14B}"/>
                </a:ext>
              </a:extLst>
            </p:cNvPr>
            <p:cNvGrpSpPr/>
            <p:nvPr/>
          </p:nvGrpSpPr>
          <p:grpSpPr>
            <a:xfrm>
              <a:off x="9303024" y="1231925"/>
              <a:ext cx="540060" cy="396044"/>
              <a:chOff x="7509284" y="1430778"/>
              <a:chExt cx="540060" cy="396044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BFB1348-F241-4BF1-B02C-F2D27534B9DB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74" name="연결선: 꺾임 73">
                  <a:extLst>
                    <a:ext uri="{FF2B5EF4-FFF2-40B4-BE49-F238E27FC236}">
                      <a16:creationId xmlns:a16="http://schemas.microsoft.com/office/drawing/2014/main" id="{16EA4306-0639-41BC-BDAA-43AA2D1CA56F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AE05C844-604D-49B3-ACA8-C39205E89551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2AA4FCDA-D573-44A8-A8CB-82271222497C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72" name="연결선: 꺾임 71">
                  <a:extLst>
                    <a:ext uri="{FF2B5EF4-FFF2-40B4-BE49-F238E27FC236}">
                      <a16:creationId xmlns:a16="http://schemas.microsoft.com/office/drawing/2014/main" id="{81523B54-BD81-42CA-A5A7-2A995E29B6C3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08AABF0D-0B60-4415-9AF4-8DA57C2939A6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0" name="연결선: 꺾임 69">
                <a:extLst>
                  <a:ext uri="{FF2B5EF4-FFF2-40B4-BE49-F238E27FC236}">
                    <a16:creationId xmlns:a16="http://schemas.microsoft.com/office/drawing/2014/main" id="{403C93CA-764A-41F8-A7A2-B0AB9AA0C6A1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A35A3BE-7CED-43BF-800D-1065FF51FE6A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735283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tone : </a:t>
            </a:r>
            <a:r>
              <a:rPr lang="ko-KR" altLang="en-US">
                <a:latin typeface="+mn-ea"/>
              </a:rPr>
              <a:t>음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音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발생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566" y="812639"/>
            <a:ext cx="9610725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n-NO" altLang="ko-KR" sz="1800"/>
          </a:p>
          <a:p>
            <a:pPr marL="0" indent="0">
              <a:buNone/>
            </a:pPr>
            <a:r>
              <a:rPr lang="nn-NO" altLang="ko-KR" sz="1800"/>
              <a:t>  for (;;)</a:t>
            </a:r>
          </a:p>
          <a:p>
            <a:pPr marL="0" indent="0">
              <a:buNone/>
            </a:pPr>
            <a:r>
              <a:rPr lang="nn-NO" altLang="ko-KR" sz="1800"/>
              <a:t>  {</a:t>
            </a:r>
          </a:p>
          <a:p>
            <a:pPr marL="0" indent="0">
              <a:buNone/>
            </a:pPr>
            <a:r>
              <a:rPr lang="nn-NO" altLang="ko-KR" sz="1800"/>
              <a:t>    for (i = 0 ; i &lt; 8 ; ++i)</a:t>
            </a:r>
          </a:p>
          <a:p>
            <a:pPr marL="0" indent="0">
              <a:buNone/>
            </a:pPr>
            <a:r>
              <a:rPr lang="nn-NO" altLang="ko-KR" sz="1800"/>
              <a:t>    {</a:t>
            </a:r>
          </a:p>
          <a:p>
            <a:pPr marL="0" indent="0">
              <a:buNone/>
            </a:pPr>
            <a:r>
              <a:rPr lang="nn-NO" altLang="ko-KR" sz="1800"/>
              <a:t>      printf ("%3d\n", i) ;</a:t>
            </a:r>
          </a:p>
          <a:p>
            <a:pPr marL="0" indent="0">
              <a:buNone/>
            </a:pPr>
            <a:r>
              <a:rPr lang="nn-NO" altLang="ko-KR" sz="1800"/>
              <a:t>      softToneWrite (PIN, scale [i]) ;</a:t>
            </a:r>
          </a:p>
          <a:p>
            <a:pPr marL="0" indent="0">
              <a:buNone/>
            </a:pPr>
            <a:r>
              <a:rPr lang="nn-NO" altLang="ko-KR" sz="1800"/>
              <a:t>      delay (500) ;</a:t>
            </a:r>
          </a:p>
          <a:p>
            <a:pPr marL="0" indent="0">
              <a:buNone/>
            </a:pPr>
            <a:r>
              <a:rPr lang="nn-NO" altLang="ko-KR" sz="1800"/>
              <a:t>    }</a:t>
            </a:r>
          </a:p>
          <a:p>
            <a:pPr marL="0" indent="0">
              <a:buNone/>
            </a:pPr>
            <a:r>
              <a:rPr lang="nn-NO" altLang="ko-KR" sz="1800"/>
              <a:t>  }</a:t>
            </a:r>
          </a:p>
          <a:p>
            <a:pPr marL="0" indent="0">
              <a:buNone/>
            </a:pPr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341167-4E65-44F5-923A-556F7EC8EFEE}"/>
              </a:ext>
            </a:extLst>
          </p:cNvPr>
          <p:cNvSpPr/>
          <p:nvPr/>
        </p:nvSpPr>
        <p:spPr bwMode="auto">
          <a:xfrm>
            <a:off x="2812831" y="4984175"/>
            <a:ext cx="3682444" cy="734983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B1CC9-8DD6-435B-9D0D-B886A5A31D81}"/>
              </a:ext>
            </a:extLst>
          </p:cNvPr>
          <p:cNvSpPr txBox="1"/>
          <p:nvPr/>
        </p:nvSpPr>
        <p:spPr>
          <a:xfrm>
            <a:off x="1714248" y="5134896"/>
            <a:ext cx="962395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solidFill>
                  <a:schemeClr val="accent1"/>
                </a:solidFill>
                <a:latin typeface="+mn-ea"/>
              </a:rPr>
              <a:t>pin 21</a:t>
            </a:r>
            <a:endParaRPr kumimoji="1" lang="en-US" altLang="ko-KR" sz="1328" b="1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kumimoji="1" lang="ko-KR" altLang="en-US" sz="1328" b="1" dirty="0">
                <a:solidFill>
                  <a:schemeClr val="accent1"/>
                </a:solidFill>
                <a:latin typeface="+mn-ea"/>
              </a:rPr>
              <a:t>출력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71150-DE7F-42AB-B346-A05270127017}"/>
              </a:ext>
            </a:extLst>
          </p:cNvPr>
          <p:cNvSpPr txBox="1"/>
          <p:nvPr/>
        </p:nvSpPr>
        <p:spPr>
          <a:xfrm>
            <a:off x="2853565" y="4848231"/>
            <a:ext cx="325568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49" dirty="0">
                <a:solidFill>
                  <a:srgbClr val="FF0000"/>
                </a:solidFill>
              </a:rPr>
              <a:t>2</a:t>
            </a:r>
            <a:endParaRPr lang="ko-KR" altLang="en-US" sz="949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19B68C-9071-4DF1-B7F8-72E30C8B6616}"/>
              </a:ext>
            </a:extLst>
          </p:cNvPr>
          <p:cNvCxnSpPr/>
          <p:nvPr/>
        </p:nvCxnSpPr>
        <p:spPr bwMode="auto">
          <a:xfrm>
            <a:off x="6409178" y="5591826"/>
            <a:ext cx="260545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FD973A-1E0A-41BF-8BF8-76E899E30ED8}"/>
              </a:ext>
            </a:extLst>
          </p:cNvPr>
          <p:cNvSpPr txBox="1"/>
          <p:nvPr/>
        </p:nvSpPr>
        <p:spPr>
          <a:xfrm>
            <a:off x="4981872" y="5234865"/>
            <a:ext cx="874579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49" dirty="0"/>
              <a:t>• • • •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25E444-9398-4480-AC08-7E489D3A41D0}"/>
              </a:ext>
            </a:extLst>
          </p:cNvPr>
          <p:cNvGrpSpPr/>
          <p:nvPr/>
        </p:nvGrpSpPr>
        <p:grpSpPr>
          <a:xfrm>
            <a:off x="2671900" y="5115423"/>
            <a:ext cx="453152" cy="498183"/>
            <a:chOff x="1658333" y="2188143"/>
            <a:chExt cx="477625" cy="525088"/>
          </a:xfrm>
        </p:grpSpPr>
        <p:cxnSp>
          <p:nvCxnSpPr>
            <p:cNvPr id="12" name="꺾인 연결선 143">
              <a:extLst>
                <a:ext uri="{FF2B5EF4-FFF2-40B4-BE49-F238E27FC236}">
                  <a16:creationId xmlns:a16="http://schemas.microsoft.com/office/drawing/2014/main" id="{043FCEB4-008B-4B80-A7FB-B8A3DC5329AB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꺾인 연결선 136">
              <a:extLst>
                <a:ext uri="{FF2B5EF4-FFF2-40B4-BE49-F238E27FC236}">
                  <a16:creationId xmlns:a16="http://schemas.microsoft.com/office/drawing/2014/main" id="{77FD6060-CB57-4388-9623-39CE72BD42AA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9A3B5A-8E91-4E91-91D8-676906F57D39}"/>
              </a:ext>
            </a:extLst>
          </p:cNvPr>
          <p:cNvGrpSpPr/>
          <p:nvPr/>
        </p:nvGrpSpPr>
        <p:grpSpPr>
          <a:xfrm>
            <a:off x="3003047" y="5115423"/>
            <a:ext cx="453152" cy="498183"/>
            <a:chOff x="1658333" y="2188143"/>
            <a:chExt cx="477625" cy="525088"/>
          </a:xfrm>
        </p:grpSpPr>
        <p:cxnSp>
          <p:nvCxnSpPr>
            <p:cNvPr id="15" name="꺾인 연결선 141">
              <a:extLst>
                <a:ext uri="{FF2B5EF4-FFF2-40B4-BE49-F238E27FC236}">
                  <a16:creationId xmlns:a16="http://schemas.microsoft.com/office/drawing/2014/main" id="{82201FD8-04F1-4DF4-82DD-CBEA2A125D4B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꺾인 연결선 144">
              <a:extLst>
                <a:ext uri="{FF2B5EF4-FFF2-40B4-BE49-F238E27FC236}">
                  <a16:creationId xmlns:a16="http://schemas.microsoft.com/office/drawing/2014/main" id="{A8AB60A3-BF71-430E-AD70-8A1178087D69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99A0BD-D62D-4ED5-BB4D-BEBF656D887C}"/>
              </a:ext>
            </a:extLst>
          </p:cNvPr>
          <p:cNvGrpSpPr/>
          <p:nvPr/>
        </p:nvGrpSpPr>
        <p:grpSpPr>
          <a:xfrm>
            <a:off x="3323552" y="5111067"/>
            <a:ext cx="453152" cy="498183"/>
            <a:chOff x="1658333" y="2188143"/>
            <a:chExt cx="477625" cy="525088"/>
          </a:xfrm>
        </p:grpSpPr>
        <p:cxnSp>
          <p:nvCxnSpPr>
            <p:cNvPr id="18" name="꺾인 연결선 146">
              <a:extLst>
                <a:ext uri="{FF2B5EF4-FFF2-40B4-BE49-F238E27FC236}">
                  <a16:creationId xmlns:a16="http://schemas.microsoft.com/office/drawing/2014/main" id="{E0C7DAA9-52D2-414A-84D8-67A4EAE6D5E2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꺾인 연결선 147">
              <a:extLst>
                <a:ext uri="{FF2B5EF4-FFF2-40B4-BE49-F238E27FC236}">
                  <a16:creationId xmlns:a16="http://schemas.microsoft.com/office/drawing/2014/main" id="{F74AF235-F946-400B-914B-DC46681AD91C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B7171B-9C19-41AA-A9CC-989B6039A659}"/>
              </a:ext>
            </a:extLst>
          </p:cNvPr>
          <p:cNvGrpSpPr/>
          <p:nvPr/>
        </p:nvGrpSpPr>
        <p:grpSpPr>
          <a:xfrm>
            <a:off x="3644058" y="5106711"/>
            <a:ext cx="453152" cy="498183"/>
            <a:chOff x="1658333" y="2188143"/>
            <a:chExt cx="477625" cy="525088"/>
          </a:xfrm>
        </p:grpSpPr>
        <p:cxnSp>
          <p:nvCxnSpPr>
            <p:cNvPr id="21" name="꺾인 연결선 149">
              <a:extLst>
                <a:ext uri="{FF2B5EF4-FFF2-40B4-BE49-F238E27FC236}">
                  <a16:creationId xmlns:a16="http://schemas.microsoft.com/office/drawing/2014/main" id="{E2A5E5C2-DD8E-4A6B-9B17-1994AF56024C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꺾인 연결선 150">
              <a:extLst>
                <a:ext uri="{FF2B5EF4-FFF2-40B4-BE49-F238E27FC236}">
                  <a16:creationId xmlns:a16="http://schemas.microsoft.com/office/drawing/2014/main" id="{C6D9ED5A-2676-4518-8127-5532021D5648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D1F508-9954-4CDD-963E-BE8AC3B032C9}"/>
              </a:ext>
            </a:extLst>
          </p:cNvPr>
          <p:cNvGrpSpPr/>
          <p:nvPr/>
        </p:nvGrpSpPr>
        <p:grpSpPr>
          <a:xfrm>
            <a:off x="3964564" y="5102355"/>
            <a:ext cx="453152" cy="498183"/>
            <a:chOff x="1658333" y="2188143"/>
            <a:chExt cx="477625" cy="525088"/>
          </a:xfrm>
        </p:grpSpPr>
        <p:cxnSp>
          <p:nvCxnSpPr>
            <p:cNvPr id="24" name="꺾인 연결선 153">
              <a:extLst>
                <a:ext uri="{FF2B5EF4-FFF2-40B4-BE49-F238E27FC236}">
                  <a16:creationId xmlns:a16="http://schemas.microsoft.com/office/drawing/2014/main" id="{5405B41C-7647-45DC-8091-F00422E77C83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꺾인 연결선 165">
              <a:extLst>
                <a:ext uri="{FF2B5EF4-FFF2-40B4-BE49-F238E27FC236}">
                  <a16:creationId xmlns:a16="http://schemas.microsoft.com/office/drawing/2014/main" id="{C4A53039-A422-40B9-B635-AEE0DC0446E7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39605A-6786-41BA-9330-0595C6099B78}"/>
              </a:ext>
            </a:extLst>
          </p:cNvPr>
          <p:cNvGrpSpPr/>
          <p:nvPr/>
        </p:nvGrpSpPr>
        <p:grpSpPr>
          <a:xfrm>
            <a:off x="4285069" y="5097999"/>
            <a:ext cx="453152" cy="498183"/>
            <a:chOff x="1658333" y="2188143"/>
            <a:chExt cx="477625" cy="525088"/>
          </a:xfrm>
        </p:grpSpPr>
        <p:cxnSp>
          <p:nvCxnSpPr>
            <p:cNvPr id="27" name="꺾인 연결선 168">
              <a:extLst>
                <a:ext uri="{FF2B5EF4-FFF2-40B4-BE49-F238E27FC236}">
                  <a16:creationId xmlns:a16="http://schemas.microsoft.com/office/drawing/2014/main" id="{52CDF48F-FBFB-4EFB-881E-28A2EF4BE6E8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꺾인 연결선 174">
              <a:extLst>
                <a:ext uri="{FF2B5EF4-FFF2-40B4-BE49-F238E27FC236}">
                  <a16:creationId xmlns:a16="http://schemas.microsoft.com/office/drawing/2014/main" id="{166312FC-5C1F-46AF-99B7-0AE939E2FED2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3EB320-C9BE-410A-B448-20AC25034C5E}"/>
              </a:ext>
            </a:extLst>
          </p:cNvPr>
          <p:cNvGrpSpPr/>
          <p:nvPr/>
        </p:nvGrpSpPr>
        <p:grpSpPr>
          <a:xfrm>
            <a:off x="4605575" y="5093644"/>
            <a:ext cx="453152" cy="498183"/>
            <a:chOff x="1658333" y="2188143"/>
            <a:chExt cx="477625" cy="525088"/>
          </a:xfrm>
        </p:grpSpPr>
        <p:cxnSp>
          <p:nvCxnSpPr>
            <p:cNvPr id="30" name="꺾인 연결선 176">
              <a:extLst>
                <a:ext uri="{FF2B5EF4-FFF2-40B4-BE49-F238E27FC236}">
                  <a16:creationId xmlns:a16="http://schemas.microsoft.com/office/drawing/2014/main" id="{29CDE5BC-490C-4450-B44F-E5297BE06464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꺾인 연결선 177">
              <a:extLst>
                <a:ext uri="{FF2B5EF4-FFF2-40B4-BE49-F238E27FC236}">
                  <a16:creationId xmlns:a16="http://schemas.microsoft.com/office/drawing/2014/main" id="{B5803933-F35A-47A4-8D9B-7FB73FA66D7A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DE2776-C4A4-464F-B4A0-4A3CF232ADC2}"/>
              </a:ext>
            </a:extLst>
          </p:cNvPr>
          <p:cNvGrpSpPr/>
          <p:nvPr/>
        </p:nvGrpSpPr>
        <p:grpSpPr>
          <a:xfrm>
            <a:off x="5349484" y="5102355"/>
            <a:ext cx="453152" cy="498183"/>
            <a:chOff x="1658333" y="2188143"/>
            <a:chExt cx="477625" cy="525088"/>
          </a:xfrm>
        </p:grpSpPr>
        <p:cxnSp>
          <p:nvCxnSpPr>
            <p:cNvPr id="33" name="꺾인 연결선 181">
              <a:extLst>
                <a:ext uri="{FF2B5EF4-FFF2-40B4-BE49-F238E27FC236}">
                  <a16:creationId xmlns:a16="http://schemas.microsoft.com/office/drawing/2014/main" id="{A766F686-53BD-4308-89A5-8D0279C3CDF5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꺾인 연결선 182">
              <a:extLst>
                <a:ext uri="{FF2B5EF4-FFF2-40B4-BE49-F238E27FC236}">
                  <a16:creationId xmlns:a16="http://schemas.microsoft.com/office/drawing/2014/main" id="{65CBF7CC-BB61-464E-8DE9-C37C58624E17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EB92D30-90E8-41DC-A23F-8CC98679F61D}"/>
              </a:ext>
            </a:extLst>
          </p:cNvPr>
          <p:cNvGrpSpPr/>
          <p:nvPr/>
        </p:nvGrpSpPr>
        <p:grpSpPr>
          <a:xfrm>
            <a:off x="5669990" y="5097999"/>
            <a:ext cx="453152" cy="498183"/>
            <a:chOff x="1658333" y="2188143"/>
            <a:chExt cx="477625" cy="525088"/>
          </a:xfrm>
        </p:grpSpPr>
        <p:cxnSp>
          <p:nvCxnSpPr>
            <p:cNvPr id="36" name="꺾인 연결선 199">
              <a:extLst>
                <a:ext uri="{FF2B5EF4-FFF2-40B4-BE49-F238E27FC236}">
                  <a16:creationId xmlns:a16="http://schemas.microsoft.com/office/drawing/2014/main" id="{EC64E3A2-698E-4566-B923-00FD65515EFA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꺾인 연결선 205">
              <a:extLst>
                <a:ext uri="{FF2B5EF4-FFF2-40B4-BE49-F238E27FC236}">
                  <a16:creationId xmlns:a16="http://schemas.microsoft.com/office/drawing/2014/main" id="{2A863697-FAC2-478B-8C87-4A4707853E04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7EE0E0D-FD06-48F3-A29A-04BAA2B57DC5}"/>
              </a:ext>
            </a:extLst>
          </p:cNvPr>
          <p:cNvGrpSpPr/>
          <p:nvPr/>
        </p:nvGrpSpPr>
        <p:grpSpPr>
          <a:xfrm>
            <a:off x="5990495" y="5093644"/>
            <a:ext cx="453152" cy="498183"/>
            <a:chOff x="1658333" y="2188143"/>
            <a:chExt cx="477625" cy="525088"/>
          </a:xfrm>
        </p:grpSpPr>
        <p:cxnSp>
          <p:nvCxnSpPr>
            <p:cNvPr id="39" name="꺾인 연결선 207">
              <a:extLst>
                <a:ext uri="{FF2B5EF4-FFF2-40B4-BE49-F238E27FC236}">
                  <a16:creationId xmlns:a16="http://schemas.microsoft.com/office/drawing/2014/main" id="{2978FA94-FFF8-4EA4-B050-FDEF1FD2CAB4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꺾인 연결선 208">
              <a:extLst>
                <a:ext uri="{FF2B5EF4-FFF2-40B4-BE49-F238E27FC236}">
                  <a16:creationId xmlns:a16="http://schemas.microsoft.com/office/drawing/2014/main" id="{DA8F2344-9860-47C7-A025-F880B598364A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EE7E22-B29B-4C9E-BC79-03DE709501A1}"/>
              </a:ext>
            </a:extLst>
          </p:cNvPr>
          <p:cNvCxnSpPr/>
          <p:nvPr/>
        </p:nvCxnSpPr>
        <p:spPr bwMode="auto">
          <a:xfrm>
            <a:off x="2812831" y="4752533"/>
            <a:ext cx="0" cy="10796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E3BA87-3E59-4007-98AC-3A44FF95770B}"/>
              </a:ext>
            </a:extLst>
          </p:cNvPr>
          <p:cNvCxnSpPr/>
          <p:nvPr/>
        </p:nvCxnSpPr>
        <p:spPr bwMode="auto">
          <a:xfrm>
            <a:off x="3138167" y="4752532"/>
            <a:ext cx="0" cy="8787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5CACC74-707A-426C-81C7-9F980332A73A}"/>
              </a:ext>
            </a:extLst>
          </p:cNvPr>
          <p:cNvCxnSpPr/>
          <p:nvPr/>
        </p:nvCxnSpPr>
        <p:spPr bwMode="auto">
          <a:xfrm>
            <a:off x="6495276" y="4802903"/>
            <a:ext cx="0" cy="10796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0DB860E-BB99-4366-9B9A-85ACBA5C452E}"/>
              </a:ext>
            </a:extLst>
          </p:cNvPr>
          <p:cNvSpPr txBox="1"/>
          <p:nvPr/>
        </p:nvSpPr>
        <p:spPr>
          <a:xfrm>
            <a:off x="4180499" y="5695845"/>
            <a:ext cx="801374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49" b="1" dirty="0">
                <a:solidFill>
                  <a:srgbClr val="FF0000"/>
                </a:solidFill>
              </a:rPr>
              <a:t>1000 </a:t>
            </a:r>
            <a:r>
              <a:rPr lang="en-US" altLang="ko-KR" sz="949" b="1" dirty="0" err="1">
                <a:solidFill>
                  <a:srgbClr val="FF0000"/>
                </a:solidFill>
              </a:rPr>
              <a:t>msec</a:t>
            </a:r>
            <a:endParaRPr lang="ko-KR" altLang="en-US" sz="949" b="1" dirty="0">
              <a:solidFill>
                <a:srgbClr val="FF000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15912A-A1D1-407D-8B72-D36D1515E0DD}"/>
              </a:ext>
            </a:extLst>
          </p:cNvPr>
          <p:cNvSpPr/>
          <p:nvPr/>
        </p:nvSpPr>
        <p:spPr bwMode="auto">
          <a:xfrm>
            <a:off x="2817208" y="5093258"/>
            <a:ext cx="324878" cy="548630"/>
          </a:xfrm>
          <a:prstGeom prst="rect">
            <a:avLst/>
          </a:prstGeom>
          <a:solidFill>
            <a:srgbClr val="4AA7CE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828D72-E949-4622-8C10-F18C218C2AB1}"/>
              </a:ext>
            </a:extLst>
          </p:cNvPr>
          <p:cNvSpPr txBox="1"/>
          <p:nvPr/>
        </p:nvSpPr>
        <p:spPr>
          <a:xfrm>
            <a:off x="2482099" y="4323907"/>
            <a:ext cx="1966684" cy="263760"/>
          </a:xfrm>
          <a:prstGeom prst="wedgeRoundRectCallout">
            <a:avLst>
              <a:gd name="adj1" fmla="val -25083"/>
              <a:gd name="adj2" fmla="val 165330"/>
              <a:gd name="adj3" fmla="val 16667"/>
            </a:avLst>
          </a:prstGeom>
          <a:noFill/>
          <a:ln w="19050">
            <a:solidFill>
              <a:srgbClr val="00B05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altLang="ko-KR" sz="949" b="1" dirty="0">
                <a:solidFill>
                  <a:srgbClr val="FF0000"/>
                </a:solidFill>
                <a:latin typeface="+mj-lt"/>
              </a:rPr>
              <a:t>2 msec </a:t>
            </a:r>
            <a:r>
              <a:rPr lang="fr-FR" altLang="ko-KR" sz="949" b="1" dirty="0">
                <a:solidFill>
                  <a:srgbClr val="328C83"/>
                </a:solidFill>
                <a:latin typeface="+mj-lt"/>
              </a:rPr>
              <a:t>= 1000 msec / </a:t>
            </a:r>
            <a:r>
              <a:rPr lang="fr-FR" altLang="ko-KR" sz="949" b="1" dirty="0">
                <a:solidFill>
                  <a:srgbClr val="FF0000"/>
                </a:solidFill>
                <a:latin typeface="+mj-lt"/>
              </a:rPr>
              <a:t>500Hz</a:t>
            </a:r>
            <a:r>
              <a:rPr lang="fr-FR" altLang="ko-KR" sz="949" b="1" dirty="0">
                <a:solidFill>
                  <a:srgbClr val="328C83"/>
                </a:solidFill>
                <a:latin typeface="+mj-lt"/>
              </a:rPr>
              <a:t> 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6F2390E-51F2-4E21-9251-1CCD25F638FA}"/>
              </a:ext>
            </a:extLst>
          </p:cNvPr>
          <p:cNvCxnSpPr>
            <a:stCxn id="44" idx="1"/>
          </p:cNvCxnSpPr>
          <p:nvPr/>
        </p:nvCxnSpPr>
        <p:spPr bwMode="auto">
          <a:xfrm flipH="1" flipV="1">
            <a:off x="2827520" y="5809716"/>
            <a:ext cx="1352979" cy="53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1458449-9673-47EF-B093-C78E79A002E2}"/>
              </a:ext>
            </a:extLst>
          </p:cNvPr>
          <p:cNvCxnSpPr>
            <a:stCxn id="44" idx="3"/>
          </p:cNvCxnSpPr>
          <p:nvPr/>
        </p:nvCxnSpPr>
        <p:spPr bwMode="auto">
          <a:xfrm>
            <a:off x="4981873" y="5815045"/>
            <a:ext cx="1508447" cy="31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BF0EA44-6ED2-4EC7-AE0D-0D9C937DBE5A}"/>
              </a:ext>
            </a:extLst>
          </p:cNvPr>
          <p:cNvCxnSpPr/>
          <p:nvPr/>
        </p:nvCxnSpPr>
        <p:spPr bwMode="auto">
          <a:xfrm flipH="1">
            <a:off x="2809645" y="5035798"/>
            <a:ext cx="324604" cy="84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1E05094-B60F-404C-ADA1-0ED3F56571CF}"/>
              </a:ext>
            </a:extLst>
          </p:cNvPr>
          <p:cNvSpPr txBox="1"/>
          <p:nvPr/>
        </p:nvSpPr>
        <p:spPr>
          <a:xfrm>
            <a:off x="3226837" y="4673674"/>
            <a:ext cx="1907323" cy="263760"/>
          </a:xfrm>
          <a:prstGeom prst="wedgeRoundRectCallout">
            <a:avLst>
              <a:gd name="adj1" fmla="val -59469"/>
              <a:gd name="adj2" fmla="val 215681"/>
              <a:gd name="adj3" fmla="val 16667"/>
            </a:avLst>
          </a:prstGeom>
          <a:noFill/>
          <a:ln w="19050">
            <a:solidFill>
              <a:srgbClr val="00B05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altLang="ko-KR" sz="949" b="1" dirty="0">
                <a:solidFill>
                  <a:srgbClr val="328C83"/>
                </a:solidFill>
                <a:latin typeface="+mj-lt"/>
              </a:rPr>
              <a:t>Square wave(duty 50% )</a:t>
            </a:r>
          </a:p>
        </p:txBody>
      </p:sp>
      <p:sp>
        <p:nvSpPr>
          <p:cNvPr id="54" name="자유형 57">
            <a:extLst>
              <a:ext uri="{FF2B5EF4-FFF2-40B4-BE49-F238E27FC236}">
                <a16:creationId xmlns:a16="http://schemas.microsoft.com/office/drawing/2014/main" id="{57FA3C75-1B67-452F-938B-63E62E7D7894}"/>
              </a:ext>
            </a:extLst>
          </p:cNvPr>
          <p:cNvSpPr/>
          <p:nvPr/>
        </p:nvSpPr>
        <p:spPr bwMode="auto">
          <a:xfrm>
            <a:off x="3179133" y="2816931"/>
            <a:ext cx="918078" cy="1482725"/>
          </a:xfrm>
          <a:custGeom>
            <a:avLst/>
            <a:gdLst>
              <a:gd name="connsiteX0" fmla="*/ 0 w 5448300"/>
              <a:gd name="connsiteY0" fmla="*/ 261834 h 1506434"/>
              <a:gd name="connsiteX1" fmla="*/ 1638300 w 5448300"/>
              <a:gd name="connsiteY1" fmla="*/ 20534 h 1506434"/>
              <a:gd name="connsiteX2" fmla="*/ 4521200 w 5448300"/>
              <a:gd name="connsiteY2" fmla="*/ 731734 h 1506434"/>
              <a:gd name="connsiteX3" fmla="*/ 5448300 w 5448300"/>
              <a:gd name="connsiteY3" fmla="*/ 1506434 h 1506434"/>
              <a:gd name="connsiteX0" fmla="*/ 0 w 5486400"/>
              <a:gd name="connsiteY0" fmla="*/ 186472 h 1526036"/>
              <a:gd name="connsiteX1" fmla="*/ 1676400 w 5486400"/>
              <a:gd name="connsiteY1" fmla="*/ 40136 h 1526036"/>
              <a:gd name="connsiteX2" fmla="*/ 4559300 w 5486400"/>
              <a:gd name="connsiteY2" fmla="*/ 751336 h 1526036"/>
              <a:gd name="connsiteX3" fmla="*/ 5486400 w 5486400"/>
              <a:gd name="connsiteY3" fmla="*/ 1526036 h 1526036"/>
              <a:gd name="connsiteX0" fmla="*/ 0 w 5486400"/>
              <a:gd name="connsiteY0" fmla="*/ 219427 h 1558991"/>
              <a:gd name="connsiteX1" fmla="*/ 901700 w 5486400"/>
              <a:gd name="connsiteY1" fmla="*/ 39571 h 1558991"/>
              <a:gd name="connsiteX2" fmla="*/ 1676400 w 5486400"/>
              <a:gd name="connsiteY2" fmla="*/ 73091 h 1558991"/>
              <a:gd name="connsiteX3" fmla="*/ 4559300 w 5486400"/>
              <a:gd name="connsiteY3" fmla="*/ 784291 h 1558991"/>
              <a:gd name="connsiteX4" fmla="*/ 5486400 w 5486400"/>
              <a:gd name="connsiteY4" fmla="*/ 1558991 h 1558991"/>
              <a:gd name="connsiteX0" fmla="*/ 0 w 5486400"/>
              <a:gd name="connsiteY0" fmla="*/ 236476 h 1576040"/>
              <a:gd name="connsiteX1" fmla="*/ 901700 w 5486400"/>
              <a:gd name="connsiteY1" fmla="*/ 56620 h 1576040"/>
              <a:gd name="connsiteX2" fmla="*/ 1803400 w 5486400"/>
              <a:gd name="connsiteY2" fmla="*/ 63008 h 1576040"/>
              <a:gd name="connsiteX3" fmla="*/ 4559300 w 5486400"/>
              <a:gd name="connsiteY3" fmla="*/ 801340 h 1576040"/>
              <a:gd name="connsiteX4" fmla="*/ 5486400 w 5486400"/>
              <a:gd name="connsiteY4" fmla="*/ 1576040 h 1576040"/>
              <a:gd name="connsiteX0" fmla="*/ 0 w 5486400"/>
              <a:gd name="connsiteY0" fmla="*/ 196854 h 1536418"/>
              <a:gd name="connsiteX1" fmla="*/ 901700 w 5486400"/>
              <a:gd name="connsiteY1" fmla="*/ 16998 h 1536418"/>
              <a:gd name="connsiteX2" fmla="*/ 1803400 w 5486400"/>
              <a:gd name="connsiteY2" fmla="*/ 23386 h 1536418"/>
              <a:gd name="connsiteX3" fmla="*/ 4559300 w 5486400"/>
              <a:gd name="connsiteY3" fmla="*/ 761718 h 1536418"/>
              <a:gd name="connsiteX4" fmla="*/ 5486400 w 5486400"/>
              <a:gd name="connsiteY4" fmla="*/ 1536418 h 1536418"/>
              <a:gd name="connsiteX0" fmla="*/ 0 w 5486400"/>
              <a:gd name="connsiteY0" fmla="*/ 179857 h 1519421"/>
              <a:gd name="connsiteX1" fmla="*/ 901700 w 5486400"/>
              <a:gd name="connsiteY1" fmla="*/ 1 h 1519421"/>
              <a:gd name="connsiteX2" fmla="*/ 3731270 w 5486400"/>
              <a:gd name="connsiteY2" fmla="*/ 182091 h 1519421"/>
              <a:gd name="connsiteX3" fmla="*/ 4559300 w 5486400"/>
              <a:gd name="connsiteY3" fmla="*/ 744721 h 1519421"/>
              <a:gd name="connsiteX4" fmla="*/ 5486400 w 5486400"/>
              <a:gd name="connsiteY4" fmla="*/ 1519421 h 1519421"/>
              <a:gd name="connsiteX0" fmla="*/ 0 w 5486400"/>
              <a:gd name="connsiteY0" fmla="*/ 89003 h 1428567"/>
              <a:gd name="connsiteX1" fmla="*/ 1402947 w 5486400"/>
              <a:gd name="connsiteY1" fmla="*/ 1053 h 1428567"/>
              <a:gd name="connsiteX2" fmla="*/ 3731270 w 5486400"/>
              <a:gd name="connsiteY2" fmla="*/ 91237 h 1428567"/>
              <a:gd name="connsiteX3" fmla="*/ 4559300 w 5486400"/>
              <a:gd name="connsiteY3" fmla="*/ 653867 h 1428567"/>
              <a:gd name="connsiteX4" fmla="*/ 5486400 w 5486400"/>
              <a:gd name="connsiteY4" fmla="*/ 1428567 h 1428567"/>
              <a:gd name="connsiteX0" fmla="*/ 0 w 5486400"/>
              <a:gd name="connsiteY0" fmla="*/ 88176 h 1427740"/>
              <a:gd name="connsiteX1" fmla="*/ 1402947 w 5486400"/>
              <a:gd name="connsiteY1" fmla="*/ 226 h 1427740"/>
              <a:gd name="connsiteX2" fmla="*/ 2590671 w 5486400"/>
              <a:gd name="connsiteY2" fmla="*/ 114850 h 1427740"/>
              <a:gd name="connsiteX3" fmla="*/ 4559300 w 5486400"/>
              <a:gd name="connsiteY3" fmla="*/ 653040 h 1427740"/>
              <a:gd name="connsiteX4" fmla="*/ 5486400 w 5486400"/>
              <a:gd name="connsiteY4" fmla="*/ 1427740 h 1427740"/>
              <a:gd name="connsiteX0" fmla="*/ 0 w 5486400"/>
              <a:gd name="connsiteY0" fmla="*/ 73576 h 1413140"/>
              <a:gd name="connsiteX1" fmla="*/ 1318460 w 5486400"/>
              <a:gd name="connsiteY1" fmla="*/ 290 h 1413140"/>
              <a:gd name="connsiteX2" fmla="*/ 2590671 w 5486400"/>
              <a:gd name="connsiteY2" fmla="*/ 100250 h 1413140"/>
              <a:gd name="connsiteX3" fmla="*/ 4559300 w 5486400"/>
              <a:gd name="connsiteY3" fmla="*/ 638440 h 1413140"/>
              <a:gd name="connsiteX4" fmla="*/ 5486400 w 5486400"/>
              <a:gd name="connsiteY4" fmla="*/ 1413140 h 1413140"/>
              <a:gd name="connsiteX0" fmla="*/ 0 w 5359667"/>
              <a:gd name="connsiteY0" fmla="*/ 128620 h 1414417"/>
              <a:gd name="connsiteX1" fmla="*/ 1191727 w 5359667"/>
              <a:gd name="connsiteY1" fmla="*/ 1567 h 1414417"/>
              <a:gd name="connsiteX2" fmla="*/ 2463938 w 5359667"/>
              <a:gd name="connsiteY2" fmla="*/ 101527 h 1414417"/>
              <a:gd name="connsiteX3" fmla="*/ 4432567 w 5359667"/>
              <a:gd name="connsiteY3" fmla="*/ 639717 h 1414417"/>
              <a:gd name="connsiteX4" fmla="*/ 5359667 w 5359667"/>
              <a:gd name="connsiteY4" fmla="*/ 1414417 h 1414417"/>
              <a:gd name="connsiteX0" fmla="*/ 0 w 5359667"/>
              <a:gd name="connsiteY0" fmla="*/ 127555 h 1413352"/>
              <a:gd name="connsiteX1" fmla="*/ 1191727 w 5359667"/>
              <a:gd name="connsiteY1" fmla="*/ 502 h 1413352"/>
              <a:gd name="connsiteX2" fmla="*/ 2168226 w 5359667"/>
              <a:gd name="connsiteY2" fmla="*/ 110238 h 1413352"/>
              <a:gd name="connsiteX3" fmla="*/ 4432567 w 5359667"/>
              <a:gd name="connsiteY3" fmla="*/ 638652 h 1413352"/>
              <a:gd name="connsiteX4" fmla="*/ 5359667 w 5359667"/>
              <a:gd name="connsiteY4" fmla="*/ 1413352 h 1413352"/>
              <a:gd name="connsiteX0" fmla="*/ 0 w 5359667"/>
              <a:gd name="connsiteY0" fmla="*/ 104898 h 1390695"/>
              <a:gd name="connsiteX1" fmla="*/ 811526 w 5359667"/>
              <a:gd name="connsiteY1" fmla="*/ 2284 h 1390695"/>
              <a:gd name="connsiteX2" fmla="*/ 2168226 w 5359667"/>
              <a:gd name="connsiteY2" fmla="*/ 87581 h 1390695"/>
              <a:gd name="connsiteX3" fmla="*/ 4432567 w 5359667"/>
              <a:gd name="connsiteY3" fmla="*/ 615995 h 1390695"/>
              <a:gd name="connsiteX4" fmla="*/ 5359667 w 5359667"/>
              <a:gd name="connsiteY4" fmla="*/ 1390695 h 1390695"/>
              <a:gd name="connsiteX0" fmla="*/ 0 w 4894978"/>
              <a:gd name="connsiteY0" fmla="*/ 120610 h 1391744"/>
              <a:gd name="connsiteX1" fmla="*/ 346837 w 4894978"/>
              <a:gd name="connsiteY1" fmla="*/ 3333 h 1391744"/>
              <a:gd name="connsiteX2" fmla="*/ 1703537 w 4894978"/>
              <a:gd name="connsiteY2" fmla="*/ 88630 h 1391744"/>
              <a:gd name="connsiteX3" fmla="*/ 3967878 w 4894978"/>
              <a:gd name="connsiteY3" fmla="*/ 617044 h 1391744"/>
              <a:gd name="connsiteX4" fmla="*/ 4894978 w 4894978"/>
              <a:gd name="connsiteY4" fmla="*/ 1391744 h 13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4978" h="1391744">
                <a:moveTo>
                  <a:pt x="0" y="120610"/>
                </a:moveTo>
                <a:cubicBezTo>
                  <a:pt x="110066" y="90634"/>
                  <a:pt x="62914" y="8663"/>
                  <a:pt x="346837" y="3333"/>
                </a:cubicBezTo>
                <a:cubicBezTo>
                  <a:pt x="630760" y="-1997"/>
                  <a:pt x="1100030" y="-13655"/>
                  <a:pt x="1703537" y="88630"/>
                </a:cubicBezTo>
                <a:cubicBezTo>
                  <a:pt x="2307044" y="190915"/>
                  <a:pt x="3354045" y="364872"/>
                  <a:pt x="3967878" y="617044"/>
                </a:cubicBezTo>
                <a:cubicBezTo>
                  <a:pt x="4581711" y="869216"/>
                  <a:pt x="4894978" y="1391744"/>
                  <a:pt x="4894978" y="1391744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55" name="자유형 58">
            <a:extLst>
              <a:ext uri="{FF2B5EF4-FFF2-40B4-BE49-F238E27FC236}">
                <a16:creationId xmlns:a16="http://schemas.microsoft.com/office/drawing/2014/main" id="{11E670E6-9B22-4024-9F47-E0E16C9F2B85}"/>
              </a:ext>
            </a:extLst>
          </p:cNvPr>
          <p:cNvSpPr/>
          <p:nvPr/>
        </p:nvSpPr>
        <p:spPr bwMode="auto">
          <a:xfrm flipH="1">
            <a:off x="2133508" y="2816932"/>
            <a:ext cx="523703" cy="2317962"/>
          </a:xfrm>
          <a:custGeom>
            <a:avLst/>
            <a:gdLst>
              <a:gd name="connsiteX0" fmla="*/ 0 w 5448300"/>
              <a:gd name="connsiteY0" fmla="*/ 261834 h 1506434"/>
              <a:gd name="connsiteX1" fmla="*/ 1638300 w 5448300"/>
              <a:gd name="connsiteY1" fmla="*/ 20534 h 1506434"/>
              <a:gd name="connsiteX2" fmla="*/ 4521200 w 5448300"/>
              <a:gd name="connsiteY2" fmla="*/ 731734 h 1506434"/>
              <a:gd name="connsiteX3" fmla="*/ 5448300 w 5448300"/>
              <a:gd name="connsiteY3" fmla="*/ 1506434 h 1506434"/>
              <a:gd name="connsiteX0" fmla="*/ 0 w 5486400"/>
              <a:gd name="connsiteY0" fmla="*/ 186472 h 1526036"/>
              <a:gd name="connsiteX1" fmla="*/ 1676400 w 5486400"/>
              <a:gd name="connsiteY1" fmla="*/ 40136 h 1526036"/>
              <a:gd name="connsiteX2" fmla="*/ 4559300 w 5486400"/>
              <a:gd name="connsiteY2" fmla="*/ 751336 h 1526036"/>
              <a:gd name="connsiteX3" fmla="*/ 5486400 w 5486400"/>
              <a:gd name="connsiteY3" fmla="*/ 1526036 h 1526036"/>
              <a:gd name="connsiteX0" fmla="*/ 0 w 5486400"/>
              <a:gd name="connsiteY0" fmla="*/ 219427 h 1558991"/>
              <a:gd name="connsiteX1" fmla="*/ 901700 w 5486400"/>
              <a:gd name="connsiteY1" fmla="*/ 39571 h 1558991"/>
              <a:gd name="connsiteX2" fmla="*/ 1676400 w 5486400"/>
              <a:gd name="connsiteY2" fmla="*/ 73091 h 1558991"/>
              <a:gd name="connsiteX3" fmla="*/ 4559300 w 5486400"/>
              <a:gd name="connsiteY3" fmla="*/ 784291 h 1558991"/>
              <a:gd name="connsiteX4" fmla="*/ 5486400 w 5486400"/>
              <a:gd name="connsiteY4" fmla="*/ 1558991 h 1558991"/>
              <a:gd name="connsiteX0" fmla="*/ 0 w 5486400"/>
              <a:gd name="connsiteY0" fmla="*/ 236476 h 1576040"/>
              <a:gd name="connsiteX1" fmla="*/ 901700 w 5486400"/>
              <a:gd name="connsiteY1" fmla="*/ 56620 h 1576040"/>
              <a:gd name="connsiteX2" fmla="*/ 1803400 w 5486400"/>
              <a:gd name="connsiteY2" fmla="*/ 63008 h 1576040"/>
              <a:gd name="connsiteX3" fmla="*/ 4559300 w 5486400"/>
              <a:gd name="connsiteY3" fmla="*/ 801340 h 1576040"/>
              <a:gd name="connsiteX4" fmla="*/ 5486400 w 5486400"/>
              <a:gd name="connsiteY4" fmla="*/ 1576040 h 1576040"/>
              <a:gd name="connsiteX0" fmla="*/ 0 w 5486400"/>
              <a:gd name="connsiteY0" fmla="*/ 196854 h 1536418"/>
              <a:gd name="connsiteX1" fmla="*/ 901700 w 5486400"/>
              <a:gd name="connsiteY1" fmla="*/ 16998 h 1536418"/>
              <a:gd name="connsiteX2" fmla="*/ 1803400 w 5486400"/>
              <a:gd name="connsiteY2" fmla="*/ 23386 h 1536418"/>
              <a:gd name="connsiteX3" fmla="*/ 4559300 w 5486400"/>
              <a:gd name="connsiteY3" fmla="*/ 761718 h 1536418"/>
              <a:gd name="connsiteX4" fmla="*/ 5486400 w 5486400"/>
              <a:gd name="connsiteY4" fmla="*/ 1536418 h 1536418"/>
              <a:gd name="connsiteX0" fmla="*/ 0 w 5486400"/>
              <a:gd name="connsiteY0" fmla="*/ 179857 h 1519421"/>
              <a:gd name="connsiteX1" fmla="*/ 901700 w 5486400"/>
              <a:gd name="connsiteY1" fmla="*/ 1 h 1519421"/>
              <a:gd name="connsiteX2" fmla="*/ 3731270 w 5486400"/>
              <a:gd name="connsiteY2" fmla="*/ 182091 h 1519421"/>
              <a:gd name="connsiteX3" fmla="*/ 4559300 w 5486400"/>
              <a:gd name="connsiteY3" fmla="*/ 744721 h 1519421"/>
              <a:gd name="connsiteX4" fmla="*/ 5486400 w 5486400"/>
              <a:gd name="connsiteY4" fmla="*/ 1519421 h 1519421"/>
              <a:gd name="connsiteX0" fmla="*/ 0 w 5486400"/>
              <a:gd name="connsiteY0" fmla="*/ 89003 h 1428567"/>
              <a:gd name="connsiteX1" fmla="*/ 1402947 w 5486400"/>
              <a:gd name="connsiteY1" fmla="*/ 1053 h 1428567"/>
              <a:gd name="connsiteX2" fmla="*/ 3731270 w 5486400"/>
              <a:gd name="connsiteY2" fmla="*/ 91237 h 1428567"/>
              <a:gd name="connsiteX3" fmla="*/ 4559300 w 5486400"/>
              <a:gd name="connsiteY3" fmla="*/ 653867 h 1428567"/>
              <a:gd name="connsiteX4" fmla="*/ 5486400 w 5486400"/>
              <a:gd name="connsiteY4" fmla="*/ 1428567 h 1428567"/>
              <a:gd name="connsiteX0" fmla="*/ 0 w 5486400"/>
              <a:gd name="connsiteY0" fmla="*/ 88176 h 1427740"/>
              <a:gd name="connsiteX1" fmla="*/ 1402947 w 5486400"/>
              <a:gd name="connsiteY1" fmla="*/ 226 h 1427740"/>
              <a:gd name="connsiteX2" fmla="*/ 2590671 w 5486400"/>
              <a:gd name="connsiteY2" fmla="*/ 114850 h 1427740"/>
              <a:gd name="connsiteX3" fmla="*/ 4559300 w 5486400"/>
              <a:gd name="connsiteY3" fmla="*/ 653040 h 1427740"/>
              <a:gd name="connsiteX4" fmla="*/ 5486400 w 5486400"/>
              <a:gd name="connsiteY4" fmla="*/ 1427740 h 1427740"/>
              <a:gd name="connsiteX0" fmla="*/ 0 w 5486400"/>
              <a:gd name="connsiteY0" fmla="*/ 73576 h 1413140"/>
              <a:gd name="connsiteX1" fmla="*/ 1318460 w 5486400"/>
              <a:gd name="connsiteY1" fmla="*/ 290 h 1413140"/>
              <a:gd name="connsiteX2" fmla="*/ 2590671 w 5486400"/>
              <a:gd name="connsiteY2" fmla="*/ 100250 h 1413140"/>
              <a:gd name="connsiteX3" fmla="*/ 4559300 w 5486400"/>
              <a:gd name="connsiteY3" fmla="*/ 638440 h 1413140"/>
              <a:gd name="connsiteX4" fmla="*/ 5486400 w 5486400"/>
              <a:gd name="connsiteY4" fmla="*/ 1413140 h 1413140"/>
              <a:gd name="connsiteX0" fmla="*/ 0 w 5359667"/>
              <a:gd name="connsiteY0" fmla="*/ 128620 h 1414417"/>
              <a:gd name="connsiteX1" fmla="*/ 1191727 w 5359667"/>
              <a:gd name="connsiteY1" fmla="*/ 1567 h 1414417"/>
              <a:gd name="connsiteX2" fmla="*/ 2463938 w 5359667"/>
              <a:gd name="connsiteY2" fmla="*/ 101527 h 1414417"/>
              <a:gd name="connsiteX3" fmla="*/ 4432567 w 5359667"/>
              <a:gd name="connsiteY3" fmla="*/ 639717 h 1414417"/>
              <a:gd name="connsiteX4" fmla="*/ 5359667 w 5359667"/>
              <a:gd name="connsiteY4" fmla="*/ 1414417 h 1414417"/>
              <a:gd name="connsiteX0" fmla="*/ 0 w 5359667"/>
              <a:gd name="connsiteY0" fmla="*/ 127555 h 1413352"/>
              <a:gd name="connsiteX1" fmla="*/ 1191727 w 5359667"/>
              <a:gd name="connsiteY1" fmla="*/ 502 h 1413352"/>
              <a:gd name="connsiteX2" fmla="*/ 2168226 w 5359667"/>
              <a:gd name="connsiteY2" fmla="*/ 110238 h 1413352"/>
              <a:gd name="connsiteX3" fmla="*/ 4432567 w 5359667"/>
              <a:gd name="connsiteY3" fmla="*/ 638652 h 1413352"/>
              <a:gd name="connsiteX4" fmla="*/ 5359667 w 5359667"/>
              <a:gd name="connsiteY4" fmla="*/ 1413352 h 1413352"/>
              <a:gd name="connsiteX0" fmla="*/ 0 w 5359667"/>
              <a:gd name="connsiteY0" fmla="*/ 104898 h 1390695"/>
              <a:gd name="connsiteX1" fmla="*/ 811526 w 5359667"/>
              <a:gd name="connsiteY1" fmla="*/ 2284 h 1390695"/>
              <a:gd name="connsiteX2" fmla="*/ 2168226 w 5359667"/>
              <a:gd name="connsiteY2" fmla="*/ 87581 h 1390695"/>
              <a:gd name="connsiteX3" fmla="*/ 4432567 w 5359667"/>
              <a:gd name="connsiteY3" fmla="*/ 615995 h 1390695"/>
              <a:gd name="connsiteX4" fmla="*/ 5359667 w 5359667"/>
              <a:gd name="connsiteY4" fmla="*/ 1390695 h 1390695"/>
              <a:gd name="connsiteX0" fmla="*/ 0 w 4894978"/>
              <a:gd name="connsiteY0" fmla="*/ 120610 h 1391744"/>
              <a:gd name="connsiteX1" fmla="*/ 346837 w 4894978"/>
              <a:gd name="connsiteY1" fmla="*/ 3333 h 1391744"/>
              <a:gd name="connsiteX2" fmla="*/ 1703537 w 4894978"/>
              <a:gd name="connsiteY2" fmla="*/ 88630 h 1391744"/>
              <a:gd name="connsiteX3" fmla="*/ 3967878 w 4894978"/>
              <a:gd name="connsiteY3" fmla="*/ 617044 h 1391744"/>
              <a:gd name="connsiteX4" fmla="*/ 4894978 w 4894978"/>
              <a:gd name="connsiteY4" fmla="*/ 1391744 h 1391744"/>
              <a:gd name="connsiteX0" fmla="*/ 0 w 4894978"/>
              <a:gd name="connsiteY0" fmla="*/ 93221 h 1364355"/>
              <a:gd name="connsiteX1" fmla="*/ 809164 w 4894978"/>
              <a:gd name="connsiteY1" fmla="*/ 14647 h 1364355"/>
              <a:gd name="connsiteX2" fmla="*/ 1703537 w 4894978"/>
              <a:gd name="connsiteY2" fmla="*/ 61241 h 1364355"/>
              <a:gd name="connsiteX3" fmla="*/ 3967878 w 4894978"/>
              <a:gd name="connsiteY3" fmla="*/ 589655 h 1364355"/>
              <a:gd name="connsiteX4" fmla="*/ 4894978 w 4894978"/>
              <a:gd name="connsiteY4" fmla="*/ 1364355 h 1364355"/>
              <a:gd name="connsiteX0" fmla="*/ 0 w 4894978"/>
              <a:gd name="connsiteY0" fmla="*/ 82973 h 1354107"/>
              <a:gd name="connsiteX1" fmla="*/ 809164 w 4894978"/>
              <a:gd name="connsiteY1" fmla="*/ 4399 h 1354107"/>
              <a:gd name="connsiteX2" fmla="*/ 3552839 w 4894978"/>
              <a:gd name="connsiteY2" fmla="*/ 72764 h 1354107"/>
              <a:gd name="connsiteX3" fmla="*/ 3967878 w 4894978"/>
              <a:gd name="connsiteY3" fmla="*/ 579407 h 1354107"/>
              <a:gd name="connsiteX4" fmla="*/ 4894978 w 4894978"/>
              <a:gd name="connsiteY4" fmla="*/ 1354107 h 1354107"/>
              <a:gd name="connsiteX0" fmla="*/ 0 w 4894978"/>
              <a:gd name="connsiteY0" fmla="*/ 81570 h 1352704"/>
              <a:gd name="connsiteX1" fmla="*/ 809164 w 4894978"/>
              <a:gd name="connsiteY1" fmla="*/ 2996 h 1352704"/>
              <a:gd name="connsiteX2" fmla="*/ 3552839 w 4894978"/>
              <a:gd name="connsiteY2" fmla="*/ 71361 h 1352704"/>
              <a:gd name="connsiteX3" fmla="*/ 4504295 w 4894978"/>
              <a:gd name="connsiteY3" fmla="*/ 541857 h 1352704"/>
              <a:gd name="connsiteX4" fmla="*/ 3967878 w 4894978"/>
              <a:gd name="connsiteY4" fmla="*/ 578004 h 1352704"/>
              <a:gd name="connsiteX5" fmla="*/ 4894978 w 4894978"/>
              <a:gd name="connsiteY5" fmla="*/ 1352704 h 1352704"/>
              <a:gd name="connsiteX0" fmla="*/ 0 w 5095336"/>
              <a:gd name="connsiteY0" fmla="*/ 81570 h 1352704"/>
              <a:gd name="connsiteX1" fmla="*/ 809164 w 5095336"/>
              <a:gd name="connsiteY1" fmla="*/ 2996 h 1352704"/>
              <a:gd name="connsiteX2" fmla="*/ 3552839 w 5095336"/>
              <a:gd name="connsiteY2" fmla="*/ 71361 h 1352704"/>
              <a:gd name="connsiteX3" fmla="*/ 4504295 w 5095336"/>
              <a:gd name="connsiteY3" fmla="*/ 541857 h 1352704"/>
              <a:gd name="connsiteX4" fmla="*/ 4793464 w 5095336"/>
              <a:gd name="connsiteY4" fmla="*/ 626383 h 1352704"/>
              <a:gd name="connsiteX5" fmla="*/ 4894978 w 5095336"/>
              <a:gd name="connsiteY5" fmla="*/ 1352704 h 1352704"/>
              <a:gd name="connsiteX0" fmla="*/ 0 w 5095336"/>
              <a:gd name="connsiteY0" fmla="*/ 85168 h 1356302"/>
              <a:gd name="connsiteX1" fmla="*/ 809164 w 5095336"/>
              <a:gd name="connsiteY1" fmla="*/ 6594 h 1356302"/>
              <a:gd name="connsiteX2" fmla="*/ 3552839 w 5095336"/>
              <a:gd name="connsiteY2" fmla="*/ 74959 h 1356302"/>
              <a:gd name="connsiteX3" fmla="*/ 4793464 w 5095336"/>
              <a:gd name="connsiteY3" fmla="*/ 629981 h 1356302"/>
              <a:gd name="connsiteX4" fmla="*/ 4894978 w 5095336"/>
              <a:gd name="connsiteY4" fmla="*/ 1356302 h 1356302"/>
              <a:gd name="connsiteX0" fmla="*/ 0 w 5095336"/>
              <a:gd name="connsiteY0" fmla="*/ 85168 h 1356302"/>
              <a:gd name="connsiteX1" fmla="*/ 809164 w 5095336"/>
              <a:gd name="connsiteY1" fmla="*/ 6594 h 1356302"/>
              <a:gd name="connsiteX2" fmla="*/ 3916091 w 5095336"/>
              <a:gd name="connsiteY2" fmla="*/ 74959 h 1356302"/>
              <a:gd name="connsiteX3" fmla="*/ 4793464 w 5095336"/>
              <a:gd name="connsiteY3" fmla="*/ 629981 h 1356302"/>
              <a:gd name="connsiteX4" fmla="*/ 4894978 w 5095336"/>
              <a:gd name="connsiteY4" fmla="*/ 1356302 h 1356302"/>
              <a:gd name="connsiteX0" fmla="*/ 0 w 5095336"/>
              <a:gd name="connsiteY0" fmla="*/ 96034 h 1367168"/>
              <a:gd name="connsiteX1" fmla="*/ 1271489 w 5095336"/>
              <a:gd name="connsiteY1" fmla="*/ 2946 h 1367168"/>
              <a:gd name="connsiteX2" fmla="*/ 3916091 w 5095336"/>
              <a:gd name="connsiteY2" fmla="*/ 85825 h 1367168"/>
              <a:gd name="connsiteX3" fmla="*/ 4793464 w 5095336"/>
              <a:gd name="connsiteY3" fmla="*/ 640847 h 1367168"/>
              <a:gd name="connsiteX4" fmla="*/ 4894978 w 5095336"/>
              <a:gd name="connsiteY4" fmla="*/ 1367168 h 136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5336" h="1367168">
                <a:moveTo>
                  <a:pt x="0" y="96034"/>
                </a:moveTo>
                <a:cubicBezTo>
                  <a:pt x="110066" y="66058"/>
                  <a:pt x="618807" y="4647"/>
                  <a:pt x="1271489" y="2946"/>
                </a:cubicBezTo>
                <a:cubicBezTo>
                  <a:pt x="1924171" y="1245"/>
                  <a:pt x="3329095" y="-20492"/>
                  <a:pt x="3916091" y="85825"/>
                </a:cubicBezTo>
                <a:cubicBezTo>
                  <a:pt x="4503087" y="192142"/>
                  <a:pt x="4569774" y="427290"/>
                  <a:pt x="4793464" y="640847"/>
                </a:cubicBezTo>
                <a:cubicBezTo>
                  <a:pt x="5407297" y="893019"/>
                  <a:pt x="4894978" y="1367168"/>
                  <a:pt x="4894978" y="1367168"/>
                </a:cubicBezTo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1413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부저로</a:t>
            </a:r>
            <a:r>
              <a:rPr lang="ko-KR" altLang="en-US" dirty="0"/>
              <a:t> 소리내기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68B764C-B1E2-491D-BDA1-95CB00568A66}"/>
              </a:ext>
            </a:extLst>
          </p:cNvPr>
          <p:cNvSpPr txBox="1">
            <a:spLocks noChangeArrowheads="1"/>
          </p:cNvSpPr>
          <p:nvPr/>
        </p:nvSpPr>
        <p:spPr>
          <a:xfrm>
            <a:off x="704528" y="908720"/>
            <a:ext cx="8460940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1)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  <a:br>
              <a:rPr lang="ko-KR" altLang="en-US" b="0" dirty="0"/>
            </a:br>
            <a:r>
              <a:rPr lang="ko-KR" altLang="en-US" b="0" dirty="0"/>
              <a:t>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0" dirty="0" err="1"/>
              <a:t>피에조</a:t>
            </a:r>
            <a:r>
              <a:rPr lang="ko-KR" altLang="en-US" b="0" dirty="0"/>
              <a:t> </a:t>
            </a:r>
            <a:r>
              <a:rPr lang="ko-KR" altLang="en-US" b="0" dirty="0" err="1"/>
              <a:t>부저</a:t>
            </a:r>
            <a:r>
              <a:rPr lang="ko-KR" altLang="en-US" b="0" dirty="0"/>
              <a:t> </a:t>
            </a:r>
            <a:r>
              <a:rPr lang="en-US" altLang="ko-KR" b="0" dirty="0"/>
              <a:t>(piezo buzzer)</a:t>
            </a:r>
            <a:r>
              <a:rPr lang="ko-KR" altLang="en-US" b="0" dirty="0"/>
              <a:t>는 </a:t>
            </a:r>
            <a:r>
              <a:rPr lang="ko-KR" altLang="en-US" b="0" dirty="0" err="1"/>
              <a:t>피에조</a:t>
            </a:r>
            <a:r>
              <a:rPr lang="ko-KR" altLang="en-US" b="0" dirty="0"/>
              <a:t> 효과를 이용하여 소리를 내는 작은 스피커이다</a:t>
            </a:r>
            <a:r>
              <a:rPr lang="en-US" altLang="ko-KR" b="0" dirty="0"/>
              <a:t>.</a:t>
            </a:r>
            <a:br>
              <a:rPr lang="en-US" altLang="ko-KR" b="0" dirty="0"/>
            </a:br>
            <a:br>
              <a:rPr lang="en-US" altLang="ko-KR" b="0" dirty="0"/>
            </a:br>
            <a:r>
              <a:rPr lang="ko-KR" altLang="en-US" b="0" dirty="0" err="1"/>
              <a:t>피에조</a:t>
            </a:r>
            <a:r>
              <a:rPr lang="ko-KR" altLang="en-US" b="0" dirty="0"/>
              <a:t> </a:t>
            </a:r>
            <a:r>
              <a:rPr lang="ko-KR" altLang="en-US" b="0" dirty="0" err="1"/>
              <a:t>효과란</a:t>
            </a:r>
            <a:r>
              <a:rPr lang="ko-KR" altLang="en-US" b="0" dirty="0"/>
              <a:t> 수정이나 세라믹 같은 결정체의 성질을 이용하는 것으로 압력을 </a:t>
            </a:r>
            <a:r>
              <a:rPr lang="ko-KR" altLang="en-US" b="0" dirty="0" err="1"/>
              <a:t>주게되면</a:t>
            </a:r>
            <a:r>
              <a:rPr lang="ko-KR" altLang="en-US" b="0" dirty="0"/>
              <a:t> 변형이 일어나면서 표면에 전압이 발생하고</a:t>
            </a:r>
            <a:r>
              <a:rPr lang="en-US" altLang="ko-KR" b="0" dirty="0"/>
              <a:t>, </a:t>
            </a:r>
            <a:r>
              <a:rPr lang="ko-KR" altLang="en-US" b="0" dirty="0"/>
              <a:t>반대로 전압을 걸어주면 응축</a:t>
            </a:r>
            <a:r>
              <a:rPr lang="en-US" altLang="ko-KR" b="0" dirty="0"/>
              <a:t>,</a:t>
            </a:r>
            <a:r>
              <a:rPr lang="ko-KR" altLang="en-US" b="0" dirty="0"/>
              <a:t>신장을 하는 현상을 말하며 </a:t>
            </a:r>
            <a:r>
              <a:rPr lang="ko-KR" altLang="en-US" b="0" dirty="0" err="1"/>
              <a:t>압전효과</a:t>
            </a:r>
            <a:r>
              <a:rPr lang="ko-KR" altLang="en-US" b="0" dirty="0"/>
              <a:t> 라고도 한다</a:t>
            </a:r>
            <a:r>
              <a:rPr lang="en-US" altLang="ko-KR" b="0" dirty="0"/>
              <a:t>. </a:t>
            </a:r>
            <a:r>
              <a:rPr lang="ko-KR" altLang="en-US" b="0" dirty="0"/>
              <a:t>여기에 얇은 판을 붙여주면 미세한 떨림으로 소리가 나게 된다</a:t>
            </a:r>
            <a:r>
              <a:rPr lang="en-US" altLang="ko-KR" b="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0" dirty="0" err="1"/>
              <a:t>피에조</a:t>
            </a:r>
            <a:r>
              <a:rPr lang="ko-KR" altLang="en-US" b="0" dirty="0"/>
              <a:t> </a:t>
            </a:r>
            <a:r>
              <a:rPr lang="ko-KR" altLang="en-US" b="0" dirty="0" err="1"/>
              <a:t>부저는</a:t>
            </a:r>
            <a:r>
              <a:rPr lang="ko-KR" altLang="en-US" b="0" dirty="0"/>
              <a:t> 큰 소리를 내지 못 하는 단점이 있으나</a:t>
            </a:r>
            <a:r>
              <a:rPr lang="en-US" altLang="ko-KR" b="0" dirty="0"/>
              <a:t>, </a:t>
            </a:r>
            <a:r>
              <a:rPr lang="ko-KR" altLang="en-US" b="0" dirty="0"/>
              <a:t>값이 싸고 단순하며</a:t>
            </a:r>
            <a:r>
              <a:rPr lang="en-US" altLang="ko-KR" b="0" dirty="0"/>
              <a:t>, </a:t>
            </a:r>
            <a:r>
              <a:rPr lang="ko-KR" altLang="en-US" b="0" dirty="0"/>
              <a:t>주파수 </a:t>
            </a:r>
            <a:r>
              <a:rPr lang="en-US" altLang="ko-KR" b="0" dirty="0"/>
              <a:t>2</a:t>
            </a:r>
            <a:r>
              <a:rPr lang="ko-KR" altLang="en-US" b="0" dirty="0"/>
              <a:t>만</a:t>
            </a:r>
            <a:r>
              <a:rPr lang="en-US" altLang="ko-KR" b="0" dirty="0"/>
              <a:t>Hz </a:t>
            </a:r>
            <a:r>
              <a:rPr lang="ko-KR" altLang="en-US" b="0" dirty="0"/>
              <a:t>이상의 초음파를 발생시킬 수 있기 때문에 </a:t>
            </a:r>
            <a:r>
              <a:rPr lang="ko-KR" altLang="en-US" b="0" dirty="0" err="1"/>
              <a:t>초음파을</a:t>
            </a:r>
            <a:r>
              <a:rPr lang="ko-KR" altLang="en-US" b="0" dirty="0"/>
              <a:t> 활용한 다양한 제품에서 사용된다</a:t>
            </a:r>
            <a:r>
              <a:rPr lang="en-US" altLang="ko-KR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568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90947"/>
              </p:ext>
            </p:extLst>
          </p:nvPr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39601728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부저로</a:t>
            </a:r>
            <a:r>
              <a:rPr lang="ko-KR" altLang="en-US" dirty="0"/>
              <a:t> 소리내기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68B764C-B1E2-491D-BDA1-95CB00568A66}"/>
              </a:ext>
            </a:extLst>
          </p:cNvPr>
          <p:cNvSpPr txBox="1">
            <a:spLocks noChangeArrowheads="1"/>
          </p:cNvSpPr>
          <p:nvPr/>
        </p:nvSpPr>
        <p:spPr>
          <a:xfrm>
            <a:off x="853898" y="1019655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 사용방법</a:t>
            </a:r>
            <a:br>
              <a:rPr lang="ko-KR" altLang="en-US" sz="1708" b="0" dirty="0"/>
            </a:br>
            <a:r>
              <a:rPr lang="ko-KR" altLang="en-US" sz="1708" b="0" dirty="0"/>
              <a:t> </a:t>
            </a:r>
          </a:p>
          <a:p>
            <a:pPr marL="0" indent="0">
              <a:buNone/>
            </a:pPr>
            <a:r>
              <a:rPr lang="ko-KR" altLang="en-US" sz="1708" b="0" dirty="0" err="1"/>
              <a:t>피에조</a:t>
            </a:r>
            <a:r>
              <a:rPr lang="ko-KR" altLang="en-US" sz="1708" b="0" dirty="0"/>
              <a:t> </a:t>
            </a:r>
            <a:r>
              <a:rPr lang="ko-KR" altLang="en-US" sz="1708" b="0" dirty="0" err="1"/>
              <a:t>부저는</a:t>
            </a:r>
            <a:r>
              <a:rPr lang="ko-KR" altLang="en-US" sz="1708" b="0" dirty="0"/>
              <a:t> </a:t>
            </a:r>
            <a:r>
              <a:rPr lang="en-US" altLang="ko-KR" sz="1708" b="0" dirty="0"/>
              <a:t>2</a:t>
            </a:r>
            <a:r>
              <a:rPr lang="ko-KR" altLang="en-US" sz="1708" b="0" dirty="0"/>
              <a:t>개의 전극단자로 구성되어 있으며</a:t>
            </a:r>
            <a:r>
              <a:rPr lang="en-US" altLang="ko-KR" sz="1708" b="0" dirty="0"/>
              <a:t>, </a:t>
            </a:r>
            <a:r>
              <a:rPr lang="ko-KR" altLang="en-US" sz="1708" b="0" dirty="0"/>
              <a:t>각 단자는 </a:t>
            </a:r>
            <a:r>
              <a:rPr lang="ko-KR" altLang="en-US" sz="1708" dirty="0"/>
              <a:t>극성</a:t>
            </a:r>
            <a:r>
              <a:rPr lang="ko-KR" altLang="en-US" sz="1708" b="0" dirty="0"/>
              <a:t>을 가지고 있다</a:t>
            </a:r>
            <a:r>
              <a:rPr lang="en-US" altLang="ko-KR" sz="1708" b="0" dirty="0"/>
              <a:t>. </a:t>
            </a:r>
            <a:r>
              <a:rPr lang="ko-KR" altLang="en-US" sz="1708" b="0" dirty="0"/>
              <a:t>커버 윗면을 확인하면</a:t>
            </a:r>
            <a:r>
              <a:rPr lang="en-US" altLang="ko-KR" sz="1708" b="0" dirty="0"/>
              <a:t>, (+)</a:t>
            </a:r>
            <a:r>
              <a:rPr lang="ko-KR" altLang="en-US" sz="1708" b="0" dirty="0"/>
              <a:t>라고 써져 있거나</a:t>
            </a:r>
            <a:r>
              <a:rPr lang="en-US" altLang="ko-KR" sz="1708" b="0" dirty="0"/>
              <a:t>, </a:t>
            </a:r>
            <a:r>
              <a:rPr lang="ko-KR" altLang="en-US" sz="1708" b="0" dirty="0"/>
              <a:t>옆에 조그만 홈이 </a:t>
            </a:r>
            <a:r>
              <a:rPr lang="ko-KR" altLang="en-US" sz="1708" b="0" dirty="0" err="1"/>
              <a:t>파져있는</a:t>
            </a:r>
            <a:r>
              <a:rPr lang="ko-KR" altLang="en-US" sz="1708" b="0" dirty="0"/>
              <a:t> 쪽의 단자에 </a:t>
            </a:r>
            <a:r>
              <a:rPr lang="en-US" altLang="ko-KR" sz="1708" b="0" dirty="0"/>
              <a:t>+</a:t>
            </a:r>
            <a:r>
              <a:rPr lang="ko-KR" altLang="en-US" sz="1708" b="0" dirty="0"/>
              <a:t>전극을 연결하면 된다</a:t>
            </a:r>
            <a:r>
              <a:rPr lang="en-US" altLang="ko-KR" sz="1708" b="0" dirty="0"/>
              <a:t>.</a:t>
            </a:r>
          </a:p>
          <a:p>
            <a:pPr marL="0" indent="0">
              <a:buNone/>
            </a:pPr>
            <a:r>
              <a:rPr lang="ko-KR" altLang="en-US" sz="1708" b="0" dirty="0"/>
              <a:t>아래의 그림은 옥타브 및 </a:t>
            </a:r>
            <a:r>
              <a:rPr lang="ko-KR" altLang="en-US" sz="1708" b="0" dirty="0" err="1"/>
              <a:t>음계별</a:t>
            </a:r>
            <a:r>
              <a:rPr lang="ko-KR" altLang="en-US" sz="1708" b="0" dirty="0"/>
              <a:t> 표준 주파수를 나타내는 표이다</a:t>
            </a:r>
            <a:r>
              <a:rPr lang="en-US" altLang="ko-KR" sz="1708" b="0" dirty="0"/>
              <a:t>.  </a:t>
            </a:r>
            <a:r>
              <a:rPr lang="ko-KR" altLang="en-US" sz="1708" b="0" dirty="0" err="1"/>
              <a:t>피에조</a:t>
            </a:r>
            <a:r>
              <a:rPr lang="ko-KR" altLang="en-US" sz="1708" b="0" dirty="0"/>
              <a:t> </a:t>
            </a:r>
            <a:r>
              <a:rPr lang="ko-KR" altLang="en-US" sz="1708" b="0" dirty="0" err="1"/>
              <a:t>부저에</a:t>
            </a:r>
            <a:r>
              <a:rPr lang="ko-KR" altLang="en-US" sz="1708" b="0" dirty="0"/>
              <a:t> 주파수에 맞는 신호를 줌으로써 원하는 음계의 소리를 낼 수 있다</a:t>
            </a:r>
            <a:r>
              <a:rPr lang="en-US" altLang="ko-KR" sz="1708" b="0" dirty="0"/>
              <a:t>.</a:t>
            </a:r>
          </a:p>
          <a:p>
            <a:pPr marL="0" indent="0">
              <a:buNone/>
            </a:pPr>
            <a:r>
              <a:rPr lang="ko-KR" altLang="en-US" sz="1708" b="0" dirty="0"/>
              <a:t>우리에게 익숙한 음계는 </a:t>
            </a:r>
            <a:r>
              <a:rPr lang="en-US" altLang="ko-KR" sz="1708" b="0" dirty="0"/>
              <a:t>4</a:t>
            </a:r>
            <a:r>
              <a:rPr lang="ko-KR" altLang="en-US" sz="1708" b="0" dirty="0"/>
              <a:t>옥타브에 해당된다</a:t>
            </a:r>
            <a:r>
              <a:rPr lang="en-US" altLang="ko-KR" sz="1708" b="0" dirty="0"/>
              <a:t>. </a:t>
            </a:r>
            <a:r>
              <a:rPr lang="ko-KR" altLang="en-US" sz="1708" b="0" dirty="0"/>
              <a:t>즉</a:t>
            </a:r>
            <a:r>
              <a:rPr lang="en-US" altLang="ko-KR" sz="1708" b="0" dirty="0"/>
              <a:t>, ‘</a:t>
            </a:r>
            <a:r>
              <a:rPr lang="ko-KR" altLang="en-US" sz="1708" b="0" dirty="0"/>
              <a:t>도’라는 음은 </a:t>
            </a:r>
            <a:r>
              <a:rPr lang="en-US" altLang="ko-KR" sz="1708" b="0" dirty="0"/>
              <a:t>4</a:t>
            </a:r>
            <a:r>
              <a:rPr lang="ko-KR" altLang="en-US" sz="1708" b="0" dirty="0"/>
              <a:t>옥타브의 </a:t>
            </a:r>
            <a:r>
              <a:rPr lang="en-US" altLang="ko-KR" sz="1708" b="0" dirty="0"/>
              <a:t>C 261.6256Hz</a:t>
            </a:r>
            <a:r>
              <a:rPr lang="ko-KR" altLang="en-US" sz="1708" b="0" dirty="0"/>
              <a:t>의 주파수를 가지는 소리다</a:t>
            </a:r>
            <a:r>
              <a:rPr lang="en-US" altLang="ko-KR" sz="1708" b="0" dirty="0"/>
              <a:t>.</a:t>
            </a:r>
          </a:p>
        </p:txBody>
      </p:sp>
      <p:pic>
        <p:nvPicPr>
          <p:cNvPr id="2050" name="Picture 2" descr="https://kocoafab.cc/data/150116014745.png">
            <a:extLst>
              <a:ext uri="{FF2B5EF4-FFF2-40B4-BE49-F238E27FC236}">
                <a16:creationId xmlns:a16="http://schemas.microsoft.com/office/drawing/2014/main" id="{07AD5752-7509-479B-B9CE-CE88B551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266" y="3639137"/>
            <a:ext cx="5047651" cy="277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539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F88ADC9-2763-4C50-9A53-27BCB398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7795A-D376-483A-8817-57085B39D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974626"/>
          </a:xfrm>
        </p:spPr>
        <p:txBody>
          <a:bodyPr/>
          <a:lstStyle/>
          <a:p>
            <a:r>
              <a:rPr lang="en-US" altLang="ko-KR" sz="1600" b="1"/>
              <a:t>SSD1306 </a:t>
            </a:r>
            <a:r>
              <a:rPr lang="ko-KR" altLang="en-US" sz="1600" b="1"/>
              <a:t>스펙</a:t>
            </a:r>
          </a:p>
          <a:p>
            <a:r>
              <a:rPr lang="en-US" altLang="ko-KR" sz="1600" b="1"/>
              <a:t>SSD1306 </a:t>
            </a:r>
            <a:r>
              <a:rPr lang="ko-KR" altLang="en-US" sz="1600" b="1"/>
              <a:t>제어</a:t>
            </a:r>
          </a:p>
          <a:p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5244658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0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pic>
        <p:nvPicPr>
          <p:cNvPr id="1026" name="Picture 2" descr="http://www.makewith.co/media1/upload/imgs/2017/1040/2542/org/46ACA259-1BC3-404A-8CDD-0F9D58C2DE29.png">
            <a:extLst>
              <a:ext uri="{FF2B5EF4-FFF2-40B4-BE49-F238E27FC236}">
                <a16:creationId xmlns:a16="http://schemas.microsoft.com/office/drawing/2014/main" id="{E4377A76-3F71-4FA7-911C-93F3FAB0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24" y="1556792"/>
            <a:ext cx="3395883" cy="38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757F9-B0B7-464A-A6D5-B9E4F1AFFEB0}"/>
              </a:ext>
            </a:extLst>
          </p:cNvPr>
          <p:cNvSpPr txBox="1"/>
          <p:nvPr/>
        </p:nvSpPr>
        <p:spPr bwMode="auto">
          <a:xfrm>
            <a:off x="456530" y="1136936"/>
            <a:ext cx="5305107" cy="280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708">
                <a:latin typeface="Consolas" panose="020B0609020204030204" pitchFamily="49" charset="0"/>
              </a:rPr>
              <a:t>OLED(Organic Light Emitting Diode)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유기 발광 다이오드</a:t>
            </a:r>
            <a:endParaRPr lang="en-US" altLang="ko-KR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LCD</a:t>
            </a: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와 달리 꺼졌을 때 빛이 새어나가지 않아</a:t>
            </a:r>
            <a:endParaRPr lang="en-US" altLang="ko-KR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완전한 블랙이 가능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! (</a:t>
            </a: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탁월한 명암 대비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얇은 두께와 유연성 그리고 뛰어난 화질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낮은 소비전력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905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7347" y="16740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757F9-B0B7-464A-A6D5-B9E4F1AFFEB0}"/>
              </a:ext>
            </a:extLst>
          </p:cNvPr>
          <p:cNvSpPr txBox="1"/>
          <p:nvPr/>
        </p:nvSpPr>
        <p:spPr bwMode="auto">
          <a:xfrm>
            <a:off x="512306" y="1379449"/>
            <a:ext cx="3122971" cy="35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[</a:t>
            </a:r>
            <a:r>
              <a:rPr lang="ko-KR" altLang="en-US" sz="1708">
                <a:latin typeface="Consolas" panose="020B0609020204030204" pitchFamily="49" charset="0"/>
              </a:rPr>
              <a:t>라즈베리파이와 </a:t>
            </a:r>
            <a:r>
              <a:rPr lang="en-US" altLang="ko-KR" sz="1708">
                <a:latin typeface="Consolas" panose="020B0609020204030204" pitchFamily="49" charset="0"/>
              </a:rPr>
              <a:t>OLED </a:t>
            </a:r>
            <a:r>
              <a:rPr lang="ko-KR" altLang="en-US" sz="1708">
                <a:latin typeface="Consolas" panose="020B0609020204030204" pitchFamily="49" charset="0"/>
              </a:rPr>
              <a:t>연결</a:t>
            </a:r>
            <a:r>
              <a:rPr lang="en-US" altLang="ko-KR" sz="1708">
                <a:latin typeface="Consolas" panose="020B0609020204030204" pitchFamily="49" charset="0"/>
              </a:rPr>
              <a:t>]</a:t>
            </a:r>
            <a:endParaRPr lang="ko-KR" altLang="en-US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FCCAB1-78C3-4C94-9641-459BF5D0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70" y="2245136"/>
            <a:ext cx="4420685" cy="32334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42FBDF-E343-49C8-AB57-AC553D4A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093" y="2278037"/>
            <a:ext cx="2634484" cy="320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8384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25532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757F9-B0B7-464A-A6D5-B9E4F1AFFEB0}"/>
              </a:ext>
            </a:extLst>
          </p:cNvPr>
          <p:cNvSpPr txBox="1"/>
          <p:nvPr/>
        </p:nvSpPr>
        <p:spPr bwMode="auto">
          <a:xfrm>
            <a:off x="512306" y="1379449"/>
            <a:ext cx="3122971" cy="35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[</a:t>
            </a:r>
            <a:r>
              <a:rPr lang="ko-KR" altLang="en-US" sz="1708">
                <a:latin typeface="Consolas" panose="020B0609020204030204" pitchFamily="49" charset="0"/>
              </a:rPr>
              <a:t>라즈베리파이와 </a:t>
            </a:r>
            <a:r>
              <a:rPr lang="en-US" altLang="ko-KR" sz="1708">
                <a:latin typeface="Consolas" panose="020B0609020204030204" pitchFamily="49" charset="0"/>
              </a:rPr>
              <a:t>OLED </a:t>
            </a:r>
            <a:r>
              <a:rPr lang="ko-KR" altLang="en-US" sz="1708">
                <a:latin typeface="Consolas" panose="020B0609020204030204" pitchFamily="49" charset="0"/>
              </a:rPr>
              <a:t>연결</a:t>
            </a:r>
            <a:r>
              <a:rPr lang="en-US" altLang="ko-KR" sz="1708">
                <a:latin typeface="Consolas" panose="020B0609020204030204" pitchFamily="49" charset="0"/>
              </a:rPr>
              <a:t>]</a:t>
            </a:r>
            <a:endParaRPr lang="ko-KR" altLang="en-US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CAA3B4E-8F92-4FF5-AFB6-263DD659C034}"/>
              </a:ext>
            </a:extLst>
          </p:cNvPr>
          <p:cNvGraphicFramePr>
            <a:graphicFrameLocks noGrp="1"/>
          </p:cNvGraphicFramePr>
          <p:nvPr/>
        </p:nvGraphicFramePr>
        <p:xfrm>
          <a:off x="1263808" y="2199269"/>
          <a:ext cx="6604002" cy="2220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1">
                  <a:extLst>
                    <a:ext uri="{9D8B030D-6E8A-4147-A177-3AD203B41FA5}">
                      <a16:colId xmlns:a16="http://schemas.microsoft.com/office/drawing/2014/main" val="207039014"/>
                    </a:ext>
                  </a:extLst>
                </a:gridCol>
                <a:gridCol w="3302001">
                  <a:extLst>
                    <a:ext uri="{9D8B030D-6E8A-4147-A177-3AD203B41FA5}">
                      <a16:colId xmlns:a16="http://schemas.microsoft.com/office/drawing/2014/main" val="93966446"/>
                    </a:ext>
                  </a:extLst>
                </a:gridCol>
              </a:tblGrid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라즈베리 파이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OLED SSD 1306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9301920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+5V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VDD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836298580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608543650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GPIO 2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SDA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996634672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GPIO 3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SCK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94821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12740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3050" y="0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016799-268B-4A64-BABB-985CB7DF40F5}"/>
              </a:ext>
            </a:extLst>
          </p:cNvPr>
          <p:cNvGraphicFramePr>
            <a:graphicFrameLocks noGrp="1"/>
          </p:cNvGraphicFramePr>
          <p:nvPr/>
        </p:nvGraphicFramePr>
        <p:xfrm>
          <a:off x="1605400" y="1379449"/>
          <a:ext cx="6411976" cy="4835334"/>
        </p:xfrm>
        <a:graphic>
          <a:graphicData uri="http://schemas.openxmlformats.org/drawingml/2006/table">
            <a:tbl>
              <a:tblPr/>
              <a:tblGrid>
                <a:gridCol w="3205988">
                  <a:extLst>
                    <a:ext uri="{9D8B030D-6E8A-4147-A177-3AD203B41FA5}">
                      <a16:colId xmlns:a16="http://schemas.microsoft.com/office/drawing/2014/main" val="93375153"/>
                    </a:ext>
                  </a:extLst>
                </a:gridCol>
                <a:gridCol w="3205988">
                  <a:extLst>
                    <a:ext uri="{9D8B030D-6E8A-4147-A177-3AD203B41FA5}">
                      <a16:colId xmlns:a16="http://schemas.microsoft.com/office/drawing/2014/main" val="2411222989"/>
                    </a:ext>
                  </a:extLst>
                </a:gridCol>
              </a:tblGrid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OLED Model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UG-2864HLBEG01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94990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OLED Driver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SSD1306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860043"/>
                  </a:ext>
                </a:extLst>
              </a:tr>
              <a:tr h="230254">
                <a:tc gridSpan="2"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I2C Address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43265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0x78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46576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Solder Selectable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0x7A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69123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Supply Voltage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3.3V - 6V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004705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Logic Level Voltage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3.3V - 4.3V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099451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Diagonal Screen Size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24.384mm (0.96")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54415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Active Area Size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21.744mm x 10.864mm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62813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Pixel Resolution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128 x 64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6712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Pixel Pitch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0.17mm x 0.17mm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1806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Pixel Size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0.154mm x 0.154mm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2450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Color Depth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Monochrome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56463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Viewing Angle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</a:rPr>
                        <a:t>160°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793748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Dark Room Contrast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</a:rPr>
                        <a:t>&gt;10,000:1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1348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Display Mode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Passive Matrix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59560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Drive Duty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</a:rPr>
                        <a:t>1/64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26140"/>
                  </a:ext>
                </a:extLst>
              </a:tr>
              <a:tr h="230254">
                <a:tc gridSpan="2"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Dimensions: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3648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Length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27.3mm (1.075")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742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Width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27.3mm (1.075")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64563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Weight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3.3g (0.117oz)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280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38C1106-BA7C-4A97-9B9F-9DE67C3A0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88" y="980029"/>
            <a:ext cx="2072903" cy="35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755" tIns="43377" rIns="86755" bIns="43377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708" b="1">
                <a:solidFill>
                  <a:srgbClr val="000000"/>
                </a:solidFill>
                <a:ea typeface="맑은 고딕" panose="020B0503020000020004" pitchFamily="50" charset="-127"/>
              </a:rPr>
              <a:t>S</a:t>
            </a:r>
            <a:r>
              <a:rPr lang="ko-KR" altLang="ko-KR" sz="1708" b="1">
                <a:solidFill>
                  <a:srgbClr val="000000"/>
                </a:solidFill>
                <a:ea typeface="맑은 고딕" panose="020B0503020000020004" pitchFamily="50" charset="-127"/>
              </a:rPr>
              <a:t>PECIFICATIONS:</a:t>
            </a:r>
            <a:r>
              <a:rPr lang="ko-KR" altLang="ko-KR" sz="100"/>
              <a:t> </a:t>
            </a:r>
            <a:endParaRPr lang="ko-KR" altLang="ko-KR" sz="569"/>
          </a:p>
        </p:txBody>
      </p:sp>
    </p:spTree>
    <p:extLst>
      <p:ext uri="{BB962C8B-B14F-4D97-AF65-F5344CB8AC3E}">
        <p14:creationId xmlns:p14="http://schemas.microsoft.com/office/powerpoint/2010/main" val="260923253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-24202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8C1106-BA7C-4A97-9B9F-9DE67C3A0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88" y="980029"/>
            <a:ext cx="1624319" cy="35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755" tIns="43377" rIns="86755" bIns="43377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sz="1708" b="1" cap="all"/>
              <a:t>DIMENSIONS</a:t>
            </a:r>
            <a:r>
              <a:rPr lang="en-US" altLang="ko-KR" sz="1708"/>
              <a:t> </a:t>
            </a:r>
            <a:endParaRPr lang="ko-KR" altLang="ko-KR" sz="569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C45729-A238-4FAA-A056-2B6CCE82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89" y="1721041"/>
            <a:ext cx="5277577" cy="37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6018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2560" y="32108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8C1106-BA7C-4A97-9B9F-9DE67C3A0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87" y="980029"/>
            <a:ext cx="1912860" cy="35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755" tIns="43377" rIns="86755" bIns="43377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 latinLnBrk="0">
              <a:buFont typeface="Wingdings" panose="05000000000000000000" pitchFamily="2" charset="2"/>
              <a:buChar char="u"/>
            </a:pPr>
            <a:r>
              <a:rPr lang="en-US" altLang="ko-KR" sz="1708" b="1" cap="all"/>
              <a:t> RESOURCES</a:t>
            </a:r>
            <a:endParaRPr lang="ko-KR" altLang="ko-KR" sz="569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F6CAC5-5541-45F3-8BDC-B1CFCBFC2592}"/>
              </a:ext>
            </a:extLst>
          </p:cNvPr>
          <p:cNvSpPr/>
          <p:nvPr/>
        </p:nvSpPr>
        <p:spPr>
          <a:xfrm>
            <a:off x="704528" y="1560569"/>
            <a:ext cx="10081504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OLED Display Datasheet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SSD1306 OLED Driver Datasheet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SSD1306 and Charge Pump Application Note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 for Arduino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776691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맑은 고딕" panose="020B0503020000020004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 Wiki</a:t>
            </a:r>
            <a:r>
              <a:rPr lang="en-US" altLang="ko-KR">
                <a:latin typeface="맑은 고딕" panose="020B0503020000020004" pitchFamily="50" charset="-127"/>
              </a:rPr>
              <a:t> including reference manual and font reference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 Version of Above Library</a:t>
            </a:r>
            <a:r>
              <a:rPr lang="en-US" altLang="ko-KR">
                <a:latin typeface="맑은 고딕" panose="020B0503020000020004" pitchFamily="50" charset="-127"/>
              </a:rPr>
              <a:t> which is compatible with AVR and ARM devices</a:t>
            </a:r>
          </a:p>
        </p:txBody>
      </p:sp>
    </p:spTree>
    <p:extLst>
      <p:ext uri="{BB962C8B-B14F-4D97-AF65-F5344CB8AC3E}">
        <p14:creationId xmlns:p14="http://schemas.microsoft.com/office/powerpoint/2010/main" val="418820193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D56DFE-F26F-496C-ABD4-1DAA4446E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BEC3A1-AEF4-45A5-9FB1-B792978908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292662"/>
          </a:xfrm>
        </p:spPr>
        <p:txBody>
          <a:bodyPr/>
          <a:lstStyle/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1</a:t>
            </a:r>
          </a:p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2</a:t>
            </a:r>
          </a:p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3</a:t>
            </a:r>
          </a:p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4</a:t>
            </a:r>
            <a:endParaRPr lang="ko-KR" altLang="en-US" sz="1600" b="1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96F1E9-41F2-4C22-8FBE-6A8957C9C9EF}"/>
              </a:ext>
            </a:extLst>
          </p:cNvPr>
          <p:cNvSpPr txBox="1"/>
          <p:nvPr/>
        </p:nvSpPr>
        <p:spPr>
          <a:xfrm>
            <a:off x="1187613" y="3209206"/>
            <a:ext cx="1115545" cy="35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 dirty="0"/>
              <a:t>LED1</a:t>
            </a:r>
            <a:endParaRPr lang="ko-KR" altLang="en-US" sz="1708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3DDF80-CFC9-4153-A5F8-4117C1B01AF4}"/>
              </a:ext>
            </a:extLst>
          </p:cNvPr>
          <p:cNvSpPr txBox="1"/>
          <p:nvPr/>
        </p:nvSpPr>
        <p:spPr>
          <a:xfrm>
            <a:off x="1166407" y="4440410"/>
            <a:ext cx="1115545" cy="35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 dirty="0"/>
              <a:t>LED2</a:t>
            </a:r>
            <a:endParaRPr lang="ko-KR" altLang="en-US" sz="1708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239958-7986-4E0D-A0F2-DCBB4692DA15}"/>
              </a:ext>
            </a:extLst>
          </p:cNvPr>
          <p:cNvGrpSpPr/>
          <p:nvPr/>
        </p:nvGrpSpPr>
        <p:grpSpPr>
          <a:xfrm>
            <a:off x="2015310" y="2745816"/>
            <a:ext cx="6416798" cy="2459461"/>
            <a:chOff x="1627974" y="2708920"/>
            <a:chExt cx="6763346" cy="259228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E07F32-58E7-4FB9-B67F-A939A6810C52}"/>
                </a:ext>
              </a:extLst>
            </p:cNvPr>
            <p:cNvSpPr/>
            <p:nvPr/>
          </p:nvSpPr>
          <p:spPr bwMode="auto">
            <a:xfrm>
              <a:off x="2131594" y="2780928"/>
              <a:ext cx="1528720" cy="2448272"/>
            </a:xfrm>
            <a:prstGeom prst="rect">
              <a:avLst/>
            </a:prstGeom>
            <a:solidFill>
              <a:srgbClr val="FF00FF">
                <a:alpha val="1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23" name="꺾인 연결선 47">
              <a:extLst>
                <a:ext uri="{FF2B5EF4-FFF2-40B4-BE49-F238E27FC236}">
                  <a16:creationId xmlns:a16="http://schemas.microsoft.com/office/drawing/2014/main" id="{68ED3211-0C1C-4568-BB93-6FAF4145F9E0}"/>
                </a:ext>
              </a:extLst>
            </p:cNvPr>
            <p:cNvCxnSpPr/>
            <p:nvPr/>
          </p:nvCxnSpPr>
          <p:spPr bwMode="auto">
            <a:xfrm flipV="1">
              <a:off x="1627974" y="4421309"/>
              <a:ext cx="1010004" cy="62664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꺾인 연결선 58">
              <a:extLst>
                <a:ext uri="{FF2B5EF4-FFF2-40B4-BE49-F238E27FC236}">
                  <a16:creationId xmlns:a16="http://schemas.microsoft.com/office/drawing/2014/main" id="{14045927-75A6-4456-9E49-7F9F1AE2891C}"/>
                </a:ext>
              </a:extLst>
            </p:cNvPr>
            <p:cNvCxnSpPr/>
            <p:nvPr/>
          </p:nvCxnSpPr>
          <p:spPr bwMode="auto">
            <a:xfrm>
              <a:off x="2612893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BC67FC-0DF9-4E0F-B87C-53560DC3F486}"/>
                </a:ext>
              </a:extLst>
            </p:cNvPr>
            <p:cNvSpPr txBox="1"/>
            <p:nvPr/>
          </p:nvSpPr>
          <p:spPr>
            <a:xfrm>
              <a:off x="3088973" y="4780500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250msec</a:t>
              </a:r>
              <a:endParaRPr lang="ko-KR" altLang="en-US" sz="854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14D392-AD75-4B9F-AB38-2EF97E3820FA}"/>
                </a:ext>
              </a:extLst>
            </p:cNvPr>
            <p:cNvSpPr txBox="1"/>
            <p:nvPr/>
          </p:nvSpPr>
          <p:spPr>
            <a:xfrm>
              <a:off x="2306373" y="4445218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500msec</a:t>
              </a:r>
              <a:endParaRPr lang="ko-KR" altLang="en-US" sz="854" dirty="0"/>
            </a:p>
          </p:txBody>
        </p:sp>
        <p:cxnSp>
          <p:nvCxnSpPr>
            <p:cNvPr id="27" name="꺾인 연결선 72">
              <a:extLst>
                <a:ext uri="{FF2B5EF4-FFF2-40B4-BE49-F238E27FC236}">
                  <a16:creationId xmlns:a16="http://schemas.microsoft.com/office/drawing/2014/main" id="{E73F5610-A63E-4252-BFF9-0C1A9512CA14}"/>
                </a:ext>
              </a:extLst>
            </p:cNvPr>
            <p:cNvCxnSpPr/>
            <p:nvPr/>
          </p:nvCxnSpPr>
          <p:spPr bwMode="auto">
            <a:xfrm flipV="1">
              <a:off x="1627974" y="3185933"/>
              <a:ext cx="1010004" cy="62664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꺾인 연결선 73">
              <a:extLst>
                <a:ext uri="{FF2B5EF4-FFF2-40B4-BE49-F238E27FC236}">
                  <a16:creationId xmlns:a16="http://schemas.microsoft.com/office/drawing/2014/main" id="{0AB57308-4BDE-4770-8A5B-B1CF9BF31ED6}"/>
                </a:ext>
              </a:extLst>
            </p:cNvPr>
            <p:cNvCxnSpPr/>
            <p:nvPr/>
          </p:nvCxnSpPr>
          <p:spPr bwMode="auto">
            <a:xfrm>
              <a:off x="2131594" y="3185930"/>
              <a:ext cx="1517257" cy="633484"/>
            </a:xfrm>
            <a:prstGeom prst="bentConnector3">
              <a:avLst>
                <a:gd name="adj1" fmla="val 3305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꺾인 연결선 79">
              <a:extLst>
                <a:ext uri="{FF2B5EF4-FFF2-40B4-BE49-F238E27FC236}">
                  <a16:creationId xmlns:a16="http://schemas.microsoft.com/office/drawing/2014/main" id="{74EDD5AE-6A43-4DE6-80FC-0196A63937B2}"/>
                </a:ext>
              </a:extLst>
            </p:cNvPr>
            <p:cNvCxnSpPr/>
            <p:nvPr/>
          </p:nvCxnSpPr>
          <p:spPr bwMode="auto">
            <a:xfrm flipV="1">
              <a:off x="3141003" y="4421086"/>
              <a:ext cx="1010004" cy="62664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AE4D7-C9A3-489C-8D39-F3781C60DA75}"/>
                </a:ext>
              </a:extLst>
            </p:cNvPr>
            <p:cNvSpPr txBox="1"/>
            <p:nvPr/>
          </p:nvSpPr>
          <p:spPr>
            <a:xfrm>
              <a:off x="2821584" y="3563318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500msec</a:t>
              </a:r>
              <a:endParaRPr lang="ko-KR" altLang="en-US" sz="854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5B6F2C-7F7B-41D0-8FAA-613954B092E6}"/>
                </a:ext>
              </a:extLst>
            </p:cNvPr>
            <p:cNvSpPr txBox="1"/>
            <p:nvPr/>
          </p:nvSpPr>
          <p:spPr>
            <a:xfrm>
              <a:off x="2060848" y="3144046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250msec</a:t>
              </a:r>
              <a:endParaRPr lang="ko-KR" altLang="en-US" sz="854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A4877F-90F7-4F51-93FB-32147BA856E8}"/>
                </a:ext>
              </a:extLst>
            </p:cNvPr>
            <p:cNvSpPr txBox="1"/>
            <p:nvPr/>
          </p:nvSpPr>
          <p:spPr>
            <a:xfrm>
              <a:off x="3867666" y="4429563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500msec</a:t>
              </a:r>
              <a:endParaRPr lang="ko-KR" altLang="en-US" sz="854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F69791-BC0D-4027-93AF-ADE383D2960E}"/>
                </a:ext>
              </a:extLst>
            </p:cNvPr>
            <p:cNvSpPr txBox="1"/>
            <p:nvPr/>
          </p:nvSpPr>
          <p:spPr>
            <a:xfrm>
              <a:off x="202836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4F1BC5-00FC-447E-AFD2-75AD344105B8}"/>
                </a:ext>
              </a:extLst>
            </p:cNvPr>
            <p:cNvSpPr txBox="1"/>
            <p:nvPr/>
          </p:nvSpPr>
          <p:spPr>
            <a:xfrm>
              <a:off x="2293529" y="414783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7FB1D8-4918-48A3-AB28-794560379213}"/>
                </a:ext>
              </a:extLst>
            </p:cNvPr>
            <p:cNvSpPr txBox="1"/>
            <p:nvPr/>
          </p:nvSpPr>
          <p:spPr>
            <a:xfrm>
              <a:off x="3058109" y="4159353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550D87-06E2-4FBC-997B-AC0B50B8F825}"/>
                </a:ext>
              </a:extLst>
            </p:cNvPr>
            <p:cNvSpPr txBox="1"/>
            <p:nvPr/>
          </p:nvSpPr>
          <p:spPr>
            <a:xfrm>
              <a:off x="2771417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1CF1573-6D92-430A-952C-D890F943E61D}"/>
                </a:ext>
              </a:extLst>
            </p:cNvPr>
            <p:cNvCxnSpPr/>
            <p:nvPr/>
          </p:nvCxnSpPr>
          <p:spPr bwMode="auto">
            <a:xfrm>
              <a:off x="2131594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C89EEDD-BCA4-4C66-A650-AB57DC879A68}"/>
                </a:ext>
              </a:extLst>
            </p:cNvPr>
            <p:cNvCxnSpPr/>
            <p:nvPr/>
          </p:nvCxnSpPr>
          <p:spPr bwMode="auto">
            <a:xfrm>
              <a:off x="3647982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꺾인 연결선 28">
              <a:extLst>
                <a:ext uri="{FF2B5EF4-FFF2-40B4-BE49-F238E27FC236}">
                  <a16:creationId xmlns:a16="http://schemas.microsoft.com/office/drawing/2014/main" id="{1EAB0CBD-F0B9-41DB-8F48-61185F600EDC}"/>
                </a:ext>
              </a:extLst>
            </p:cNvPr>
            <p:cNvCxnSpPr/>
            <p:nvPr/>
          </p:nvCxnSpPr>
          <p:spPr bwMode="auto">
            <a:xfrm>
              <a:off x="3650389" y="3185002"/>
              <a:ext cx="1539935" cy="634412"/>
            </a:xfrm>
            <a:prstGeom prst="bentConnector3">
              <a:avLst>
                <a:gd name="adj1" fmla="val 32682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꺾인 연결선 32">
              <a:extLst>
                <a:ext uri="{FF2B5EF4-FFF2-40B4-BE49-F238E27FC236}">
                  <a16:creationId xmlns:a16="http://schemas.microsoft.com/office/drawing/2014/main" id="{CF5CC680-1B7C-4C31-ADAC-A8490F2E41F7}"/>
                </a:ext>
              </a:extLst>
            </p:cNvPr>
            <p:cNvCxnSpPr/>
            <p:nvPr/>
          </p:nvCxnSpPr>
          <p:spPr bwMode="auto">
            <a:xfrm>
              <a:off x="4151007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꺾인 연결선 33">
              <a:extLst>
                <a:ext uri="{FF2B5EF4-FFF2-40B4-BE49-F238E27FC236}">
                  <a16:creationId xmlns:a16="http://schemas.microsoft.com/office/drawing/2014/main" id="{0A5D5C1D-AA9A-4991-98B8-D18D05CA17AA}"/>
                </a:ext>
              </a:extLst>
            </p:cNvPr>
            <p:cNvCxnSpPr/>
            <p:nvPr/>
          </p:nvCxnSpPr>
          <p:spPr bwMode="auto">
            <a:xfrm>
              <a:off x="5689121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꺾인 연결선 34">
              <a:extLst>
                <a:ext uri="{FF2B5EF4-FFF2-40B4-BE49-F238E27FC236}">
                  <a16:creationId xmlns:a16="http://schemas.microsoft.com/office/drawing/2014/main" id="{A529FAA2-EC00-4886-8520-14C659559941}"/>
                </a:ext>
              </a:extLst>
            </p:cNvPr>
            <p:cNvCxnSpPr/>
            <p:nvPr/>
          </p:nvCxnSpPr>
          <p:spPr bwMode="auto">
            <a:xfrm>
              <a:off x="7227235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꺾인 연결선 36">
              <a:extLst>
                <a:ext uri="{FF2B5EF4-FFF2-40B4-BE49-F238E27FC236}">
                  <a16:creationId xmlns:a16="http://schemas.microsoft.com/office/drawing/2014/main" id="{46B9644D-D491-4FF3-A592-3E5423146CA8}"/>
                </a:ext>
              </a:extLst>
            </p:cNvPr>
            <p:cNvCxnSpPr/>
            <p:nvPr/>
          </p:nvCxnSpPr>
          <p:spPr bwMode="auto">
            <a:xfrm flipV="1">
              <a:off x="4671036" y="4420977"/>
              <a:ext cx="1010004" cy="626646"/>
            </a:xfrm>
            <a:prstGeom prst="bentConnector3">
              <a:avLst>
                <a:gd name="adj1" fmla="val 51415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꺾인 연결선 37">
              <a:extLst>
                <a:ext uri="{FF2B5EF4-FFF2-40B4-BE49-F238E27FC236}">
                  <a16:creationId xmlns:a16="http://schemas.microsoft.com/office/drawing/2014/main" id="{A45E1966-80CA-4C47-B125-67A48A8B8D10}"/>
                </a:ext>
              </a:extLst>
            </p:cNvPr>
            <p:cNvCxnSpPr/>
            <p:nvPr/>
          </p:nvCxnSpPr>
          <p:spPr bwMode="auto">
            <a:xfrm flipV="1">
              <a:off x="6226586" y="4420868"/>
              <a:ext cx="984487" cy="626646"/>
            </a:xfrm>
            <a:prstGeom prst="bentConnector3">
              <a:avLst>
                <a:gd name="adj1" fmla="val 51773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꺾인 연결선 38">
              <a:extLst>
                <a:ext uri="{FF2B5EF4-FFF2-40B4-BE49-F238E27FC236}">
                  <a16:creationId xmlns:a16="http://schemas.microsoft.com/office/drawing/2014/main" id="{B74BFFE4-24E0-48E9-B13A-3FF1638F59DE}"/>
                </a:ext>
              </a:extLst>
            </p:cNvPr>
            <p:cNvCxnSpPr/>
            <p:nvPr/>
          </p:nvCxnSpPr>
          <p:spPr bwMode="auto">
            <a:xfrm rot="16200000" flipV="1">
              <a:off x="3328366" y="3501774"/>
              <a:ext cx="634855" cy="43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꺾인 연결선 48">
              <a:extLst>
                <a:ext uri="{FF2B5EF4-FFF2-40B4-BE49-F238E27FC236}">
                  <a16:creationId xmlns:a16="http://schemas.microsoft.com/office/drawing/2014/main" id="{E0AEB806-42CD-45F4-814F-87EC1619D6B9}"/>
                </a:ext>
              </a:extLst>
            </p:cNvPr>
            <p:cNvCxnSpPr/>
            <p:nvPr/>
          </p:nvCxnSpPr>
          <p:spPr bwMode="auto">
            <a:xfrm>
              <a:off x="5192730" y="3185002"/>
              <a:ext cx="1539935" cy="634412"/>
            </a:xfrm>
            <a:prstGeom prst="bentConnector3">
              <a:avLst>
                <a:gd name="adj1" fmla="val 32836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49">
              <a:extLst>
                <a:ext uri="{FF2B5EF4-FFF2-40B4-BE49-F238E27FC236}">
                  <a16:creationId xmlns:a16="http://schemas.microsoft.com/office/drawing/2014/main" id="{2D768FD1-A86D-431C-9916-F6AFE2D003E3}"/>
                </a:ext>
              </a:extLst>
            </p:cNvPr>
            <p:cNvCxnSpPr/>
            <p:nvPr/>
          </p:nvCxnSpPr>
          <p:spPr bwMode="auto">
            <a:xfrm rot="16200000" flipV="1">
              <a:off x="4870707" y="3501774"/>
              <a:ext cx="634855" cy="43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0">
              <a:extLst>
                <a:ext uri="{FF2B5EF4-FFF2-40B4-BE49-F238E27FC236}">
                  <a16:creationId xmlns:a16="http://schemas.microsoft.com/office/drawing/2014/main" id="{B6EFD0AE-C3EA-4DE2-AB44-3393B53C8F84}"/>
                </a:ext>
              </a:extLst>
            </p:cNvPr>
            <p:cNvCxnSpPr/>
            <p:nvPr/>
          </p:nvCxnSpPr>
          <p:spPr bwMode="auto">
            <a:xfrm>
              <a:off x="6735071" y="3185002"/>
              <a:ext cx="1539935" cy="634412"/>
            </a:xfrm>
            <a:prstGeom prst="bentConnector3">
              <a:avLst>
                <a:gd name="adj1" fmla="val 333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1">
              <a:extLst>
                <a:ext uri="{FF2B5EF4-FFF2-40B4-BE49-F238E27FC236}">
                  <a16:creationId xmlns:a16="http://schemas.microsoft.com/office/drawing/2014/main" id="{F10B3498-49D7-49A7-BC89-3174ADC27134}"/>
                </a:ext>
              </a:extLst>
            </p:cNvPr>
            <p:cNvCxnSpPr/>
            <p:nvPr/>
          </p:nvCxnSpPr>
          <p:spPr bwMode="auto">
            <a:xfrm rot="16200000" flipV="1">
              <a:off x="6413048" y="3501774"/>
              <a:ext cx="634855" cy="43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8E78201-D1D4-4401-8C36-9D9560C41A37}"/>
                </a:ext>
              </a:extLst>
            </p:cNvPr>
            <p:cNvCxnSpPr/>
            <p:nvPr/>
          </p:nvCxnSpPr>
          <p:spPr bwMode="auto">
            <a:xfrm>
              <a:off x="5186938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746D676-A249-4451-8288-650E23030CBD}"/>
                </a:ext>
              </a:extLst>
            </p:cNvPr>
            <p:cNvCxnSpPr/>
            <p:nvPr/>
          </p:nvCxnSpPr>
          <p:spPr bwMode="auto">
            <a:xfrm>
              <a:off x="6730260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ECEEE2-9CAD-47E9-ABDF-F98D32E30E29}"/>
                </a:ext>
              </a:extLst>
            </p:cNvPr>
            <p:cNvSpPr txBox="1"/>
            <p:nvPr/>
          </p:nvSpPr>
          <p:spPr>
            <a:xfrm>
              <a:off x="3575022" y="3144046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250msec</a:t>
              </a:r>
              <a:endParaRPr lang="ko-KR" altLang="en-US" sz="854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593BAD-01E5-47EA-B8C9-A7D57EF2AA02}"/>
                </a:ext>
              </a:extLst>
            </p:cNvPr>
            <p:cNvSpPr txBox="1"/>
            <p:nvPr/>
          </p:nvSpPr>
          <p:spPr>
            <a:xfrm>
              <a:off x="352340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459A88-230D-4687-999D-677D79FD5221}"/>
                </a:ext>
              </a:extLst>
            </p:cNvPr>
            <p:cNvSpPr txBox="1"/>
            <p:nvPr/>
          </p:nvSpPr>
          <p:spPr>
            <a:xfrm>
              <a:off x="4266457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6E054F7-D94B-487F-8DF3-732B25344441}"/>
                </a:ext>
              </a:extLst>
            </p:cNvPr>
            <p:cNvSpPr txBox="1"/>
            <p:nvPr/>
          </p:nvSpPr>
          <p:spPr>
            <a:xfrm>
              <a:off x="5101921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F3D5B1-9104-41A4-86F5-430D6135E325}"/>
                </a:ext>
              </a:extLst>
            </p:cNvPr>
            <p:cNvSpPr txBox="1"/>
            <p:nvPr/>
          </p:nvSpPr>
          <p:spPr>
            <a:xfrm>
              <a:off x="584496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8C1D37-6A6C-4B39-AE30-6F95B109DA5E}"/>
                </a:ext>
              </a:extLst>
            </p:cNvPr>
            <p:cNvSpPr txBox="1"/>
            <p:nvPr/>
          </p:nvSpPr>
          <p:spPr>
            <a:xfrm>
              <a:off x="664380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52AD9F-9D10-44B1-8338-555EBB1CAB8B}"/>
                </a:ext>
              </a:extLst>
            </p:cNvPr>
            <p:cNvSpPr txBox="1"/>
            <p:nvPr/>
          </p:nvSpPr>
          <p:spPr>
            <a:xfrm>
              <a:off x="7386857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55C121-84FF-4005-B23C-C13633125120}"/>
                </a:ext>
              </a:extLst>
            </p:cNvPr>
            <p:cNvSpPr txBox="1"/>
            <p:nvPr/>
          </p:nvSpPr>
          <p:spPr>
            <a:xfrm>
              <a:off x="3827503" y="4136307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178BF6-AEE6-4E48-96DE-DD1DBC967B8C}"/>
                </a:ext>
              </a:extLst>
            </p:cNvPr>
            <p:cNvSpPr txBox="1"/>
            <p:nvPr/>
          </p:nvSpPr>
          <p:spPr>
            <a:xfrm>
              <a:off x="4592083" y="414783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72FCF85-DEEE-44CE-BE46-4A10A6951F06}"/>
                </a:ext>
              </a:extLst>
            </p:cNvPr>
            <p:cNvSpPr txBox="1"/>
            <p:nvPr/>
          </p:nvSpPr>
          <p:spPr>
            <a:xfrm>
              <a:off x="5285992" y="4145197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A668D0-19D6-4D75-BA09-D4BC9089F7CB}"/>
                </a:ext>
              </a:extLst>
            </p:cNvPr>
            <p:cNvSpPr txBox="1"/>
            <p:nvPr/>
          </p:nvSpPr>
          <p:spPr>
            <a:xfrm>
              <a:off x="6050572" y="415672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E9B18D4-94BF-48A5-BB3F-EDF7D819B2EA}"/>
                </a:ext>
              </a:extLst>
            </p:cNvPr>
            <p:cNvSpPr txBox="1"/>
            <p:nvPr/>
          </p:nvSpPr>
          <p:spPr>
            <a:xfrm>
              <a:off x="6937844" y="4145197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6215FA7-8661-4227-BBF9-41DB8F71318A}"/>
                </a:ext>
              </a:extLst>
            </p:cNvPr>
            <p:cNvSpPr txBox="1"/>
            <p:nvPr/>
          </p:nvSpPr>
          <p:spPr>
            <a:xfrm>
              <a:off x="7702424" y="415672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</p:grpSp>
      <p:sp>
        <p:nvSpPr>
          <p:cNvPr id="65" name="TextBox 4">
            <a:extLst>
              <a:ext uri="{FF2B5EF4-FFF2-40B4-BE49-F238E27FC236}">
                <a16:creationId xmlns:a16="http://schemas.microsoft.com/office/drawing/2014/main" id="{3E86DB14-B97D-41E5-8865-363E078FD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14" y="1184206"/>
            <a:ext cx="7719058" cy="86357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ko-KR" altLang="en-US" sz="1992" b="1">
                <a:latin typeface="+mn-ea"/>
                <a:ea typeface="+mn-ea"/>
              </a:rPr>
              <a:t>실습 </a:t>
            </a:r>
            <a:r>
              <a:rPr lang="ko-KR" altLang="en-US" sz="1992" b="1" dirty="0">
                <a:latin typeface="+mn-ea"/>
                <a:ea typeface="+mn-ea"/>
              </a:rPr>
              <a:t>내용</a:t>
            </a:r>
            <a:endParaRPr lang="en-US" altLang="ko-KR" sz="1992" b="1" dirty="0">
              <a:latin typeface="+mn-ea"/>
              <a:ea typeface="+mn-ea"/>
            </a:endParaRPr>
          </a:p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898" b="1">
                <a:latin typeface="+mn-ea"/>
                <a:ea typeface="+mn-ea"/>
              </a:rPr>
              <a:t>LED 1</a:t>
            </a:r>
            <a:r>
              <a:rPr lang="ko-KR" altLang="en-US" sz="1898" b="1">
                <a:latin typeface="+mn-ea"/>
                <a:ea typeface="+mn-ea"/>
              </a:rPr>
              <a:t>과 </a:t>
            </a:r>
            <a:r>
              <a:rPr lang="en-US" altLang="ko-KR" sz="1898" b="1">
                <a:latin typeface="+mn-ea"/>
                <a:ea typeface="+mn-ea"/>
              </a:rPr>
              <a:t>2</a:t>
            </a:r>
            <a:r>
              <a:rPr lang="ko-KR" altLang="en-US" sz="1898" b="1">
                <a:latin typeface="+mn-ea"/>
                <a:ea typeface="+mn-ea"/>
              </a:rPr>
              <a:t>를 다음과 같이 반복하여 깜박이도록 구현 하시오</a:t>
            </a:r>
            <a:r>
              <a:rPr lang="en-US" altLang="ko-KR" sz="1898" b="1">
                <a:latin typeface="+mn-ea"/>
                <a:ea typeface="+mn-ea"/>
              </a:rPr>
              <a:t>.</a:t>
            </a:r>
            <a:endParaRPr lang="en-US" altLang="ko-KR" sz="1898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3749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0ED785D-7AD8-48CC-B1E4-49DC13B5C78E}"/>
              </a:ext>
            </a:extLst>
          </p:cNvPr>
          <p:cNvSpPr txBox="1"/>
          <p:nvPr/>
        </p:nvSpPr>
        <p:spPr>
          <a:xfrm>
            <a:off x="704528" y="22048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34149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19A738F-8E80-4306-A78B-137820EE771D}"/>
              </a:ext>
            </a:extLst>
          </p:cNvPr>
          <p:cNvSpPr txBox="1"/>
          <p:nvPr/>
        </p:nvSpPr>
        <p:spPr>
          <a:xfrm>
            <a:off x="704528" y="357025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1.5 3.5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4002225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088C8D-2B12-4F4B-89FD-4A547E97726A}"/>
              </a:ext>
            </a:extLst>
          </p:cNvPr>
          <p:cNvSpPr txBox="1"/>
          <p:nvPr/>
        </p:nvSpPr>
        <p:spPr>
          <a:xfrm>
            <a:off x="704528" y="493832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ABC 101010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212792-A94C-40D6-B461-241A09CA4007}"/>
              </a:ext>
            </a:extLst>
          </p:cNvPr>
          <p:cNvSpPr txBox="1"/>
          <p:nvPr/>
        </p:nvSpPr>
        <p:spPr>
          <a:xfrm>
            <a:off x="722530" y="624376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 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03148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20633E-64D0-42EA-B2FA-1910ADDB884B}"/>
              </a:ext>
            </a:extLst>
          </p:cNvPr>
          <p:cNvSpPr txBox="1"/>
          <p:nvPr/>
        </p:nvSpPr>
        <p:spPr>
          <a:xfrm>
            <a:off x="1226663" y="3113405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solidFill>
                  <a:schemeClr val="accent1"/>
                </a:solidFill>
                <a:latin typeface="+mn-ea"/>
              </a:rPr>
              <a:t>LED1 </a:t>
            </a:r>
            <a:r>
              <a:rPr kumimoji="1" lang="ko-KR" altLang="en-US" sz="1328" b="1">
                <a:solidFill>
                  <a:schemeClr val="accent1"/>
                </a:solidFill>
                <a:latin typeface="+mn-ea"/>
              </a:rPr>
              <a:t>동작</a:t>
            </a:r>
            <a:endParaRPr kumimoji="1" lang="en-US" altLang="ko-KR" sz="1328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3FE497A-6A2C-48EB-8989-FF37D40E9871}"/>
              </a:ext>
            </a:extLst>
          </p:cNvPr>
          <p:cNvSpPr/>
          <p:nvPr/>
        </p:nvSpPr>
        <p:spPr bwMode="auto">
          <a:xfrm>
            <a:off x="2776626" y="2976647"/>
            <a:ext cx="1366367" cy="984882"/>
          </a:xfrm>
          <a:prstGeom prst="rect">
            <a:avLst/>
          </a:prstGeom>
          <a:solidFill>
            <a:srgbClr val="FF00FF">
              <a:alpha val="1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7FB71CB-A420-4B8C-99BC-B072577AAAD4}"/>
              </a:ext>
            </a:extLst>
          </p:cNvPr>
          <p:cNvCxnSpPr/>
          <p:nvPr/>
        </p:nvCxnSpPr>
        <p:spPr bwMode="auto">
          <a:xfrm>
            <a:off x="2776626" y="2920842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꺾인 연결선 72">
            <a:extLst>
              <a:ext uri="{FF2B5EF4-FFF2-40B4-BE49-F238E27FC236}">
                <a16:creationId xmlns:a16="http://schemas.microsoft.com/office/drawing/2014/main" id="{B12FAA12-831C-44E9-A6BB-2F66AA45D9DA}"/>
              </a:ext>
            </a:extLst>
          </p:cNvPr>
          <p:cNvCxnSpPr/>
          <p:nvPr/>
        </p:nvCxnSpPr>
        <p:spPr bwMode="auto">
          <a:xfrm flipV="1">
            <a:off x="2593291" y="3278659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꺾인 연결선 73">
            <a:extLst>
              <a:ext uri="{FF2B5EF4-FFF2-40B4-BE49-F238E27FC236}">
                <a16:creationId xmlns:a16="http://schemas.microsoft.com/office/drawing/2014/main" id="{28758EF6-CC87-45D6-89B2-631F686965DD}"/>
              </a:ext>
            </a:extLst>
          </p:cNvPr>
          <p:cNvCxnSpPr/>
          <p:nvPr/>
        </p:nvCxnSpPr>
        <p:spPr bwMode="auto">
          <a:xfrm>
            <a:off x="3059182" y="3279457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26364E9-BE17-4D64-9376-CEC43C4282FB}"/>
              </a:ext>
            </a:extLst>
          </p:cNvPr>
          <p:cNvSpPr txBox="1"/>
          <p:nvPr/>
        </p:nvSpPr>
        <p:spPr>
          <a:xfrm>
            <a:off x="3528949" y="3592573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CDF1574-6C57-48C1-9770-D9485EC6C3D7}"/>
              </a:ext>
            </a:extLst>
          </p:cNvPr>
          <p:cNvSpPr txBox="1"/>
          <p:nvPr/>
        </p:nvSpPr>
        <p:spPr>
          <a:xfrm>
            <a:off x="2846457" y="3240014"/>
            <a:ext cx="68677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8B0FBE-2BE6-4B4C-8E6F-A38C14E124AF}"/>
              </a:ext>
            </a:extLst>
          </p:cNvPr>
          <p:cNvSpPr txBox="1"/>
          <p:nvPr/>
        </p:nvSpPr>
        <p:spPr>
          <a:xfrm>
            <a:off x="2805760" y="3037907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EF1BC4-7D37-45CF-9814-610848A9F22E}"/>
              </a:ext>
            </a:extLst>
          </p:cNvPr>
          <p:cNvSpPr txBox="1"/>
          <p:nvPr/>
        </p:nvSpPr>
        <p:spPr>
          <a:xfrm>
            <a:off x="3492706" y="304077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543E4729-D8C5-4481-B031-AEC70012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217" y="1212438"/>
            <a:ext cx="7719058" cy="683733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n-ea"/>
                <a:ea typeface="+mn-ea"/>
              </a:rPr>
              <a:t>[</a:t>
            </a:r>
            <a:r>
              <a:rPr lang="ko-KR" altLang="en-US" sz="1708" b="1">
                <a:latin typeface="+mn-ea"/>
                <a:ea typeface="+mn-ea"/>
              </a:rPr>
              <a:t>실습 </a:t>
            </a:r>
            <a:r>
              <a:rPr lang="ko-KR" altLang="en-US" sz="1708" b="1" dirty="0">
                <a:latin typeface="+mn-ea"/>
                <a:ea typeface="+mn-ea"/>
              </a:rPr>
              <a:t>내용</a:t>
            </a:r>
            <a:r>
              <a:rPr lang="en-US" altLang="ko-KR" sz="1708" b="1" dirty="0">
                <a:latin typeface="+mn-ea"/>
                <a:ea typeface="+mn-ea"/>
              </a:rPr>
              <a:t>] ”</a:t>
            </a:r>
            <a:r>
              <a:rPr lang="ko-KR" altLang="en-US" sz="1708" b="1" dirty="0">
                <a:latin typeface="+mn-ea"/>
                <a:ea typeface="+mn-ea"/>
              </a:rPr>
              <a:t>버튼으로 </a:t>
            </a:r>
            <a:r>
              <a:rPr lang="en-US" altLang="ko-KR" sz="1708" b="1" dirty="0">
                <a:latin typeface="+mn-ea"/>
                <a:ea typeface="+mn-ea"/>
              </a:rPr>
              <a:t>LED </a:t>
            </a:r>
            <a:r>
              <a:rPr lang="ko-KR" altLang="en-US" sz="1708" b="1" dirty="0">
                <a:latin typeface="+mn-ea"/>
                <a:ea typeface="+mn-ea"/>
              </a:rPr>
              <a:t>제어하기</a:t>
            </a:r>
            <a:r>
              <a:rPr lang="en-US" altLang="ko-KR" sz="1708" b="1" dirty="0">
                <a:latin typeface="+mn-ea"/>
                <a:ea typeface="+mn-ea"/>
              </a:rPr>
              <a:t>” </a:t>
            </a:r>
            <a:r>
              <a:rPr lang="ko-KR" altLang="en-US" sz="1708" b="1" dirty="0">
                <a:latin typeface="+mn-ea"/>
                <a:ea typeface="+mn-ea"/>
              </a:rPr>
              <a:t>실습에서 다음과 같이 </a:t>
            </a:r>
            <a:r>
              <a:rPr lang="en-US" altLang="ko-KR" sz="1708" b="1" dirty="0">
                <a:latin typeface="+mn-ea"/>
                <a:ea typeface="+mn-ea"/>
              </a:rPr>
              <a:t>LED</a:t>
            </a:r>
            <a:r>
              <a:rPr lang="ko-KR" altLang="en-US" sz="1708" b="1" dirty="0">
                <a:latin typeface="+mn-ea"/>
                <a:ea typeface="+mn-ea"/>
              </a:rPr>
              <a:t>가 동작되도록 프로그램을 </a:t>
            </a:r>
            <a:r>
              <a:rPr lang="ko-KR" altLang="en-US" sz="1708" b="1">
                <a:latin typeface="+mn-ea"/>
                <a:ea typeface="+mn-ea"/>
              </a:rPr>
              <a:t>작성하라</a:t>
            </a:r>
            <a:r>
              <a:rPr lang="en-US" altLang="ko-KR" sz="1708" b="1">
                <a:latin typeface="+mn-ea"/>
                <a:ea typeface="+mn-ea"/>
              </a:rPr>
              <a:t>.( Polling </a:t>
            </a:r>
            <a:r>
              <a:rPr lang="ko-KR" altLang="en-US" sz="1708" b="1">
                <a:latin typeface="+mn-ea"/>
                <a:ea typeface="+mn-ea"/>
              </a:rPr>
              <a:t>방식으로 구현 </a:t>
            </a:r>
            <a:r>
              <a:rPr lang="en-US" altLang="ko-KR" sz="1708" b="1">
                <a:latin typeface="+mn-ea"/>
                <a:ea typeface="+mn-ea"/>
              </a:rPr>
              <a:t>)</a:t>
            </a:r>
            <a:endParaRPr lang="en-US" altLang="ko-KR" sz="1708" b="1" dirty="0">
              <a:latin typeface="+mn-ea"/>
              <a:ea typeface="+mn-ea"/>
            </a:endParaRPr>
          </a:p>
        </p:txBody>
      </p:sp>
      <p:sp>
        <p:nvSpPr>
          <p:cNvPr id="77" name="TextBox 4">
            <a:extLst>
              <a:ext uri="{FF2B5EF4-FFF2-40B4-BE49-F238E27FC236}">
                <a16:creationId xmlns:a16="http://schemas.microsoft.com/office/drawing/2014/main" id="{557430B5-5601-4B54-80F8-CB16201BA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216" y="4229115"/>
            <a:ext cx="7719058" cy="827602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n-ea"/>
                <a:ea typeface="+mn-ea"/>
              </a:rPr>
              <a:t>두 번째 </a:t>
            </a:r>
            <a:r>
              <a:rPr lang="ko-KR" altLang="en-US" sz="1518" b="1">
                <a:latin typeface="+mn-ea"/>
                <a:ea typeface="+mn-ea"/>
              </a:rPr>
              <a:t>버튼</a:t>
            </a:r>
            <a:r>
              <a:rPr lang="en-US" altLang="ko-KR" sz="1518" b="1">
                <a:latin typeface="+mn-ea"/>
                <a:ea typeface="+mn-ea"/>
              </a:rPr>
              <a:t>(SW2)</a:t>
            </a:r>
            <a:r>
              <a:rPr lang="ko-KR" altLang="en-US" sz="1518" b="1" dirty="0">
                <a:latin typeface="+mn-ea"/>
                <a:ea typeface="+mn-ea"/>
              </a:rPr>
              <a:t>은 첫 번째 버튼의 경우와 동일하게 처리하되</a:t>
            </a:r>
            <a:r>
              <a:rPr lang="en-US" altLang="ko-KR" sz="1518" b="1" dirty="0">
                <a:latin typeface="+mn-ea"/>
                <a:ea typeface="+mn-ea"/>
              </a:rPr>
              <a:t>,</a:t>
            </a:r>
            <a:r>
              <a:rPr lang="ko-KR" altLang="en-US" sz="1518" b="1" dirty="0">
                <a:latin typeface="+mn-ea"/>
                <a:ea typeface="+mn-ea"/>
              </a:rPr>
              <a:t> 눌렀을 </a:t>
            </a:r>
            <a:r>
              <a:rPr lang="ko-KR" altLang="en-US" sz="1518" b="1">
                <a:latin typeface="+mn-ea"/>
                <a:ea typeface="+mn-ea"/>
              </a:rPr>
              <a:t>때 </a:t>
            </a:r>
            <a:r>
              <a:rPr lang="en-US" altLang="ko-KR" sz="1518" b="1">
                <a:latin typeface="+mn-ea"/>
                <a:ea typeface="+mn-ea"/>
              </a:rPr>
              <a:t>LED2</a:t>
            </a:r>
            <a:r>
              <a:rPr lang="ko-KR" altLang="en-US" sz="1518" b="1">
                <a:latin typeface="+mn-ea"/>
                <a:ea typeface="+mn-ea"/>
              </a:rPr>
              <a:t>가 </a:t>
            </a:r>
            <a:r>
              <a:rPr lang="ko-KR" altLang="en-US" sz="1518" b="1" dirty="0">
                <a:latin typeface="+mn-ea"/>
                <a:ea typeface="+mn-ea"/>
              </a:rPr>
              <a:t>아래와 같이 깜박이게 하라</a:t>
            </a:r>
            <a:r>
              <a:rPr lang="en-US" altLang="ko-KR" sz="1518" b="1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9A9B75-1AC6-4D78-B955-44E20006D5B2}"/>
              </a:ext>
            </a:extLst>
          </p:cNvPr>
          <p:cNvSpPr txBox="1"/>
          <p:nvPr/>
        </p:nvSpPr>
        <p:spPr>
          <a:xfrm>
            <a:off x="1226663" y="5312484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solidFill>
                  <a:schemeClr val="accent1"/>
                </a:solidFill>
                <a:latin typeface="+mn-ea"/>
              </a:rPr>
              <a:t>LED2 </a:t>
            </a:r>
            <a:r>
              <a:rPr lang="ko-KR" altLang="en-US" sz="1328" b="1">
                <a:solidFill>
                  <a:schemeClr val="accent1"/>
                </a:solidFill>
                <a:latin typeface="+mn-ea"/>
              </a:rPr>
              <a:t>동작</a:t>
            </a:r>
            <a:endParaRPr kumimoji="1" lang="en-US" altLang="ko-KR" sz="1328" b="1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D7588BE-AD01-41D2-B015-6946CE06FF4D}"/>
              </a:ext>
            </a:extLst>
          </p:cNvPr>
          <p:cNvCxnSpPr/>
          <p:nvPr/>
        </p:nvCxnSpPr>
        <p:spPr bwMode="auto">
          <a:xfrm>
            <a:off x="4142993" y="2891117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꺾인 연결선 90">
            <a:extLst>
              <a:ext uri="{FF2B5EF4-FFF2-40B4-BE49-F238E27FC236}">
                <a16:creationId xmlns:a16="http://schemas.microsoft.com/office/drawing/2014/main" id="{694B2CCD-C8D4-47E4-956E-474272997984}"/>
              </a:ext>
            </a:extLst>
          </p:cNvPr>
          <p:cNvCxnSpPr/>
          <p:nvPr/>
        </p:nvCxnSpPr>
        <p:spPr bwMode="auto">
          <a:xfrm flipV="1">
            <a:off x="3959658" y="3248934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꺾인 연결선 92">
            <a:extLst>
              <a:ext uri="{FF2B5EF4-FFF2-40B4-BE49-F238E27FC236}">
                <a16:creationId xmlns:a16="http://schemas.microsoft.com/office/drawing/2014/main" id="{38B54F80-6860-4DDD-8076-2E74B0C34A6B}"/>
              </a:ext>
            </a:extLst>
          </p:cNvPr>
          <p:cNvCxnSpPr/>
          <p:nvPr/>
        </p:nvCxnSpPr>
        <p:spPr bwMode="auto">
          <a:xfrm>
            <a:off x="4425548" y="3249732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6440329-93B3-47CA-80F4-A040DDC50E36}"/>
              </a:ext>
            </a:extLst>
          </p:cNvPr>
          <p:cNvSpPr txBox="1"/>
          <p:nvPr/>
        </p:nvSpPr>
        <p:spPr>
          <a:xfrm>
            <a:off x="4895315" y="3562848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6D558CB-E343-42D3-943E-A17C6B71687F}"/>
              </a:ext>
            </a:extLst>
          </p:cNvPr>
          <p:cNvSpPr txBox="1"/>
          <p:nvPr/>
        </p:nvSpPr>
        <p:spPr>
          <a:xfrm>
            <a:off x="4212823" y="3210288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717FF8-9E94-4606-A69A-4307DC6B8A2D}"/>
              </a:ext>
            </a:extLst>
          </p:cNvPr>
          <p:cNvSpPr txBox="1"/>
          <p:nvPr/>
        </p:nvSpPr>
        <p:spPr>
          <a:xfrm>
            <a:off x="4172126" y="3008182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231D5FE-C66C-4434-97EA-A068620BF42F}"/>
              </a:ext>
            </a:extLst>
          </p:cNvPr>
          <p:cNvSpPr txBox="1"/>
          <p:nvPr/>
        </p:nvSpPr>
        <p:spPr>
          <a:xfrm>
            <a:off x="4859072" y="3011044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02F1A54-5096-4520-8958-66733CEC257E}"/>
              </a:ext>
            </a:extLst>
          </p:cNvPr>
          <p:cNvCxnSpPr/>
          <p:nvPr/>
        </p:nvCxnSpPr>
        <p:spPr bwMode="auto">
          <a:xfrm>
            <a:off x="5509359" y="2861391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꺾인 연결선 104">
            <a:extLst>
              <a:ext uri="{FF2B5EF4-FFF2-40B4-BE49-F238E27FC236}">
                <a16:creationId xmlns:a16="http://schemas.microsoft.com/office/drawing/2014/main" id="{2C8A4150-BBCF-4A70-87B2-64FBD349F840}"/>
              </a:ext>
            </a:extLst>
          </p:cNvPr>
          <p:cNvCxnSpPr/>
          <p:nvPr/>
        </p:nvCxnSpPr>
        <p:spPr bwMode="auto">
          <a:xfrm flipV="1">
            <a:off x="5326024" y="3219208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꺾인 연결선 105">
            <a:extLst>
              <a:ext uri="{FF2B5EF4-FFF2-40B4-BE49-F238E27FC236}">
                <a16:creationId xmlns:a16="http://schemas.microsoft.com/office/drawing/2014/main" id="{DA81FC19-935A-45DD-9AD7-94F03A2E5AD7}"/>
              </a:ext>
            </a:extLst>
          </p:cNvPr>
          <p:cNvCxnSpPr/>
          <p:nvPr/>
        </p:nvCxnSpPr>
        <p:spPr bwMode="auto">
          <a:xfrm>
            <a:off x="5791915" y="3220006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437F6D-6108-49D6-BF93-D703F0AD37F3}"/>
              </a:ext>
            </a:extLst>
          </p:cNvPr>
          <p:cNvSpPr txBox="1"/>
          <p:nvPr/>
        </p:nvSpPr>
        <p:spPr>
          <a:xfrm>
            <a:off x="6261682" y="3533122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E092A2C-095B-4334-A66D-1BA326728DB2}"/>
              </a:ext>
            </a:extLst>
          </p:cNvPr>
          <p:cNvSpPr txBox="1"/>
          <p:nvPr/>
        </p:nvSpPr>
        <p:spPr>
          <a:xfrm>
            <a:off x="5579190" y="3180562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EE142D-B03B-40DB-8706-03E4AEAABEB1}"/>
              </a:ext>
            </a:extLst>
          </p:cNvPr>
          <p:cNvSpPr txBox="1"/>
          <p:nvPr/>
        </p:nvSpPr>
        <p:spPr>
          <a:xfrm>
            <a:off x="5538493" y="297845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BFF66D-3627-4EDB-84FA-2E8A4E6A3336}"/>
              </a:ext>
            </a:extLst>
          </p:cNvPr>
          <p:cNvSpPr txBox="1"/>
          <p:nvPr/>
        </p:nvSpPr>
        <p:spPr>
          <a:xfrm>
            <a:off x="6225438" y="2981318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3EB5F50-F911-4576-B67E-D337EE2D83CF}"/>
              </a:ext>
            </a:extLst>
          </p:cNvPr>
          <p:cNvCxnSpPr/>
          <p:nvPr/>
        </p:nvCxnSpPr>
        <p:spPr bwMode="auto">
          <a:xfrm>
            <a:off x="6875725" y="2831666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꺾인 연결선 111">
            <a:extLst>
              <a:ext uri="{FF2B5EF4-FFF2-40B4-BE49-F238E27FC236}">
                <a16:creationId xmlns:a16="http://schemas.microsoft.com/office/drawing/2014/main" id="{C992B5BD-0F1C-49D5-9A28-E95C9F30C756}"/>
              </a:ext>
            </a:extLst>
          </p:cNvPr>
          <p:cNvCxnSpPr/>
          <p:nvPr/>
        </p:nvCxnSpPr>
        <p:spPr bwMode="auto">
          <a:xfrm flipV="1">
            <a:off x="6692391" y="3189483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꺾인 연결선 112">
            <a:extLst>
              <a:ext uri="{FF2B5EF4-FFF2-40B4-BE49-F238E27FC236}">
                <a16:creationId xmlns:a16="http://schemas.microsoft.com/office/drawing/2014/main" id="{13A5ED95-658F-4E73-B38E-FBAE27A394F0}"/>
              </a:ext>
            </a:extLst>
          </p:cNvPr>
          <p:cNvCxnSpPr/>
          <p:nvPr/>
        </p:nvCxnSpPr>
        <p:spPr bwMode="auto">
          <a:xfrm>
            <a:off x="7158281" y="3190280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989ED1-9F7F-45AB-8B61-6F23B1568F4A}"/>
              </a:ext>
            </a:extLst>
          </p:cNvPr>
          <p:cNvSpPr txBox="1"/>
          <p:nvPr/>
        </p:nvSpPr>
        <p:spPr>
          <a:xfrm>
            <a:off x="7628048" y="3503396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B1FF2-76AC-41BE-BF76-D65F6EEF4F28}"/>
              </a:ext>
            </a:extLst>
          </p:cNvPr>
          <p:cNvSpPr txBox="1"/>
          <p:nvPr/>
        </p:nvSpPr>
        <p:spPr>
          <a:xfrm>
            <a:off x="6945556" y="3150837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011338B-EE00-4EDF-AD67-1AAAF6E4800D}"/>
              </a:ext>
            </a:extLst>
          </p:cNvPr>
          <p:cNvSpPr txBox="1"/>
          <p:nvPr/>
        </p:nvSpPr>
        <p:spPr>
          <a:xfrm>
            <a:off x="6904859" y="294873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94EB224-FEE9-4039-B8F1-06818DE86B3C}"/>
              </a:ext>
            </a:extLst>
          </p:cNvPr>
          <p:cNvSpPr txBox="1"/>
          <p:nvPr/>
        </p:nvSpPr>
        <p:spPr>
          <a:xfrm>
            <a:off x="7591805" y="2951593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00" name="꺾인 연결선 119">
            <a:extLst>
              <a:ext uri="{FF2B5EF4-FFF2-40B4-BE49-F238E27FC236}">
                <a16:creationId xmlns:a16="http://schemas.microsoft.com/office/drawing/2014/main" id="{40D741CF-669D-4827-978E-0FA43A02FC72}"/>
              </a:ext>
            </a:extLst>
          </p:cNvPr>
          <p:cNvCxnSpPr/>
          <p:nvPr/>
        </p:nvCxnSpPr>
        <p:spPr bwMode="auto">
          <a:xfrm flipV="1">
            <a:off x="2593291" y="5491203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꺾인 연결선 120">
            <a:extLst>
              <a:ext uri="{FF2B5EF4-FFF2-40B4-BE49-F238E27FC236}">
                <a16:creationId xmlns:a16="http://schemas.microsoft.com/office/drawing/2014/main" id="{7DED0C1C-364A-4E00-9FB8-2BA05E744461}"/>
              </a:ext>
            </a:extLst>
          </p:cNvPr>
          <p:cNvCxnSpPr/>
          <p:nvPr/>
        </p:nvCxnSpPr>
        <p:spPr bwMode="auto">
          <a:xfrm>
            <a:off x="3059182" y="5492001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AB947F-7E96-45E4-81BD-BD2AB93D38AD}"/>
              </a:ext>
            </a:extLst>
          </p:cNvPr>
          <p:cNvSpPr txBox="1"/>
          <p:nvPr/>
        </p:nvSpPr>
        <p:spPr>
          <a:xfrm>
            <a:off x="3528949" y="5805117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390E7C5-7AE4-4945-A339-D7F5943BD129}"/>
              </a:ext>
            </a:extLst>
          </p:cNvPr>
          <p:cNvSpPr txBox="1"/>
          <p:nvPr/>
        </p:nvSpPr>
        <p:spPr>
          <a:xfrm>
            <a:off x="2846457" y="5452557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88FD55-F244-408F-A637-8719998E08E5}"/>
              </a:ext>
            </a:extLst>
          </p:cNvPr>
          <p:cNvSpPr txBox="1"/>
          <p:nvPr/>
        </p:nvSpPr>
        <p:spPr>
          <a:xfrm>
            <a:off x="2805760" y="525045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FC6278E-9EFE-46B4-AE4A-BC374C1034A1}"/>
              </a:ext>
            </a:extLst>
          </p:cNvPr>
          <p:cNvSpPr txBox="1"/>
          <p:nvPr/>
        </p:nvSpPr>
        <p:spPr>
          <a:xfrm>
            <a:off x="3492706" y="5253313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7AD2EF7-D2D4-47E9-A071-0FCFE28CB0AE}"/>
              </a:ext>
            </a:extLst>
          </p:cNvPr>
          <p:cNvCxnSpPr/>
          <p:nvPr/>
        </p:nvCxnSpPr>
        <p:spPr bwMode="auto">
          <a:xfrm>
            <a:off x="4142993" y="5103660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꺾인 연결선 126">
            <a:extLst>
              <a:ext uri="{FF2B5EF4-FFF2-40B4-BE49-F238E27FC236}">
                <a16:creationId xmlns:a16="http://schemas.microsoft.com/office/drawing/2014/main" id="{005BD3BA-4AB1-4143-8B98-45741B7D8B29}"/>
              </a:ext>
            </a:extLst>
          </p:cNvPr>
          <p:cNvCxnSpPr/>
          <p:nvPr/>
        </p:nvCxnSpPr>
        <p:spPr bwMode="auto">
          <a:xfrm flipV="1">
            <a:off x="3959658" y="5461477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꺾인 연결선 127">
            <a:extLst>
              <a:ext uri="{FF2B5EF4-FFF2-40B4-BE49-F238E27FC236}">
                <a16:creationId xmlns:a16="http://schemas.microsoft.com/office/drawing/2014/main" id="{214DF6DC-ACFE-495C-83B7-081DCFAB6445}"/>
              </a:ext>
            </a:extLst>
          </p:cNvPr>
          <p:cNvCxnSpPr/>
          <p:nvPr/>
        </p:nvCxnSpPr>
        <p:spPr bwMode="auto">
          <a:xfrm>
            <a:off x="4425548" y="5462275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3471323-5F22-4321-93C5-767D3174638A}"/>
              </a:ext>
            </a:extLst>
          </p:cNvPr>
          <p:cNvSpPr txBox="1"/>
          <p:nvPr/>
        </p:nvSpPr>
        <p:spPr>
          <a:xfrm>
            <a:off x="4895315" y="5775391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5CFF8B-AD1D-44CA-8FE3-7C7F80BDC739}"/>
              </a:ext>
            </a:extLst>
          </p:cNvPr>
          <p:cNvSpPr txBox="1"/>
          <p:nvPr/>
        </p:nvSpPr>
        <p:spPr>
          <a:xfrm>
            <a:off x="4212823" y="5422832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96F7CC-7D9A-401E-9BBA-6602AFABD193}"/>
              </a:ext>
            </a:extLst>
          </p:cNvPr>
          <p:cNvSpPr txBox="1"/>
          <p:nvPr/>
        </p:nvSpPr>
        <p:spPr>
          <a:xfrm>
            <a:off x="4172126" y="5220725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DF277E-5363-4E42-B9AC-FD23F9EAE315}"/>
              </a:ext>
            </a:extLst>
          </p:cNvPr>
          <p:cNvSpPr txBox="1"/>
          <p:nvPr/>
        </p:nvSpPr>
        <p:spPr>
          <a:xfrm>
            <a:off x="4859072" y="5223588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594B8DF-80CE-4FF0-8B16-00D559BBC786}"/>
              </a:ext>
            </a:extLst>
          </p:cNvPr>
          <p:cNvCxnSpPr/>
          <p:nvPr/>
        </p:nvCxnSpPr>
        <p:spPr bwMode="auto">
          <a:xfrm>
            <a:off x="5509359" y="5073935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꺾인 연결선 133">
            <a:extLst>
              <a:ext uri="{FF2B5EF4-FFF2-40B4-BE49-F238E27FC236}">
                <a16:creationId xmlns:a16="http://schemas.microsoft.com/office/drawing/2014/main" id="{CD8BB047-ABD6-4C76-9092-35632CF38C77}"/>
              </a:ext>
            </a:extLst>
          </p:cNvPr>
          <p:cNvCxnSpPr/>
          <p:nvPr/>
        </p:nvCxnSpPr>
        <p:spPr bwMode="auto">
          <a:xfrm flipV="1">
            <a:off x="5326024" y="5431752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꺾인 연결선 134">
            <a:extLst>
              <a:ext uri="{FF2B5EF4-FFF2-40B4-BE49-F238E27FC236}">
                <a16:creationId xmlns:a16="http://schemas.microsoft.com/office/drawing/2014/main" id="{111BD820-AA5D-40B6-A928-1787529B168A}"/>
              </a:ext>
            </a:extLst>
          </p:cNvPr>
          <p:cNvCxnSpPr/>
          <p:nvPr/>
        </p:nvCxnSpPr>
        <p:spPr bwMode="auto">
          <a:xfrm>
            <a:off x="5791915" y="5432549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E699986-87D5-4848-BE7F-604FCE122AA2}"/>
              </a:ext>
            </a:extLst>
          </p:cNvPr>
          <p:cNvSpPr txBox="1"/>
          <p:nvPr/>
        </p:nvSpPr>
        <p:spPr>
          <a:xfrm>
            <a:off x="6261682" y="5745665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0FF13DB-E48F-4F79-98F7-1A51A9000A42}"/>
              </a:ext>
            </a:extLst>
          </p:cNvPr>
          <p:cNvSpPr txBox="1"/>
          <p:nvPr/>
        </p:nvSpPr>
        <p:spPr>
          <a:xfrm>
            <a:off x="5579190" y="5393106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6817929-5A5E-456B-85F0-5CCC6BB5748B}"/>
              </a:ext>
            </a:extLst>
          </p:cNvPr>
          <p:cNvSpPr txBox="1"/>
          <p:nvPr/>
        </p:nvSpPr>
        <p:spPr>
          <a:xfrm>
            <a:off x="5538493" y="519100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5999709-AF51-4589-B080-853895D43149}"/>
              </a:ext>
            </a:extLst>
          </p:cNvPr>
          <p:cNvSpPr txBox="1"/>
          <p:nvPr/>
        </p:nvSpPr>
        <p:spPr>
          <a:xfrm>
            <a:off x="6225438" y="5193862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4A6523E-00B0-4BCF-9933-3A8E3F46CDE6}"/>
              </a:ext>
            </a:extLst>
          </p:cNvPr>
          <p:cNvCxnSpPr/>
          <p:nvPr/>
        </p:nvCxnSpPr>
        <p:spPr bwMode="auto">
          <a:xfrm>
            <a:off x="6875725" y="5044209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꺾인 연결선 140">
            <a:extLst>
              <a:ext uri="{FF2B5EF4-FFF2-40B4-BE49-F238E27FC236}">
                <a16:creationId xmlns:a16="http://schemas.microsoft.com/office/drawing/2014/main" id="{704DD4F9-832F-4C7F-9BFA-C3F321ACEF9A}"/>
              </a:ext>
            </a:extLst>
          </p:cNvPr>
          <p:cNvCxnSpPr/>
          <p:nvPr/>
        </p:nvCxnSpPr>
        <p:spPr bwMode="auto">
          <a:xfrm flipV="1">
            <a:off x="6692391" y="5402026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꺾인 연결선 141">
            <a:extLst>
              <a:ext uri="{FF2B5EF4-FFF2-40B4-BE49-F238E27FC236}">
                <a16:creationId xmlns:a16="http://schemas.microsoft.com/office/drawing/2014/main" id="{CF8D7478-302C-4A30-AE5E-6ACC9FBA7CF1}"/>
              </a:ext>
            </a:extLst>
          </p:cNvPr>
          <p:cNvCxnSpPr/>
          <p:nvPr/>
        </p:nvCxnSpPr>
        <p:spPr bwMode="auto">
          <a:xfrm>
            <a:off x="7158281" y="5402824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DBC9E70-3D65-489A-B2A9-71B40DF689F8}"/>
              </a:ext>
            </a:extLst>
          </p:cNvPr>
          <p:cNvSpPr txBox="1"/>
          <p:nvPr/>
        </p:nvSpPr>
        <p:spPr>
          <a:xfrm>
            <a:off x="7628048" y="5715940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4ECC3B-86AC-465F-8460-71A9820C1EA7}"/>
              </a:ext>
            </a:extLst>
          </p:cNvPr>
          <p:cNvSpPr txBox="1"/>
          <p:nvPr/>
        </p:nvSpPr>
        <p:spPr>
          <a:xfrm>
            <a:off x="6945556" y="5363380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3BA7ADF-44EE-426C-9ADF-63D410053B76}"/>
              </a:ext>
            </a:extLst>
          </p:cNvPr>
          <p:cNvSpPr txBox="1"/>
          <p:nvPr/>
        </p:nvSpPr>
        <p:spPr>
          <a:xfrm>
            <a:off x="6904859" y="5161274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A1FC9F0-C1C0-453A-B592-079E292CE54F}"/>
              </a:ext>
            </a:extLst>
          </p:cNvPr>
          <p:cNvSpPr txBox="1"/>
          <p:nvPr/>
        </p:nvSpPr>
        <p:spPr>
          <a:xfrm>
            <a:off x="7591805" y="516413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127" name="TextBox 4">
            <a:extLst>
              <a:ext uri="{FF2B5EF4-FFF2-40B4-BE49-F238E27FC236}">
                <a16:creationId xmlns:a16="http://schemas.microsoft.com/office/drawing/2014/main" id="{C4643E88-176E-4906-9480-371B19434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217" y="2199270"/>
            <a:ext cx="7719058" cy="439908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n-ea"/>
                <a:ea typeface="+mn-ea"/>
              </a:rPr>
              <a:t>첫 번째 </a:t>
            </a:r>
            <a:r>
              <a:rPr lang="ko-KR" altLang="en-US" sz="1518" b="1">
                <a:latin typeface="+mn-ea"/>
                <a:ea typeface="+mn-ea"/>
              </a:rPr>
              <a:t>버튼</a:t>
            </a:r>
            <a:r>
              <a:rPr lang="en-US" altLang="ko-KR" sz="1518" b="1">
                <a:latin typeface="+mn-ea"/>
                <a:ea typeface="+mn-ea"/>
              </a:rPr>
              <a:t>(SW1)</a:t>
            </a:r>
            <a:r>
              <a:rPr lang="ko-KR" altLang="en-US" sz="1518" b="1" dirty="0">
                <a:latin typeface="+mn-ea"/>
                <a:ea typeface="+mn-ea"/>
              </a:rPr>
              <a:t>을 누르면 아래와 </a:t>
            </a:r>
            <a:r>
              <a:rPr lang="ko-KR" altLang="en-US" sz="1518" b="1">
                <a:latin typeface="+mn-ea"/>
                <a:ea typeface="+mn-ea"/>
              </a:rPr>
              <a:t>같이  </a:t>
            </a:r>
            <a:r>
              <a:rPr lang="en-US" altLang="ko-KR" sz="1518" b="1">
                <a:latin typeface="+mn-ea"/>
                <a:ea typeface="+mn-ea"/>
              </a:rPr>
              <a:t>LED1</a:t>
            </a:r>
            <a:r>
              <a:rPr lang="ko-KR" altLang="en-US" sz="1518" b="1">
                <a:latin typeface="+mn-ea"/>
                <a:ea typeface="+mn-ea"/>
              </a:rPr>
              <a:t>이 </a:t>
            </a:r>
            <a:r>
              <a:rPr lang="en-US" altLang="ko-KR" sz="1518" b="1" dirty="0">
                <a:latin typeface="+mn-ea"/>
                <a:ea typeface="+mn-ea"/>
              </a:rPr>
              <a:t>3</a:t>
            </a:r>
            <a:r>
              <a:rPr lang="ko-KR" altLang="en-US" sz="1518" b="1" dirty="0">
                <a:latin typeface="+mn-ea"/>
                <a:ea typeface="+mn-ea"/>
              </a:rPr>
              <a:t>번 깜박이고 꺼지게 하라</a:t>
            </a:r>
            <a:r>
              <a:rPr lang="en-US" altLang="ko-KR" sz="1518" b="1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28277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B991520-DADA-409F-BF7E-EDB0ED32F79D}"/>
              </a:ext>
            </a:extLst>
          </p:cNvPr>
          <p:cNvSpPr/>
          <p:nvPr/>
        </p:nvSpPr>
        <p:spPr bwMode="auto">
          <a:xfrm>
            <a:off x="4442925" y="2891553"/>
            <a:ext cx="540938" cy="1394817"/>
          </a:xfrm>
          <a:prstGeom prst="rect">
            <a:avLst/>
          </a:prstGeom>
          <a:solidFill>
            <a:srgbClr val="FFC00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69C3259-2CE7-4704-B545-590EE32B8390}"/>
              </a:ext>
            </a:extLst>
          </p:cNvPr>
          <p:cNvSpPr/>
          <p:nvPr/>
        </p:nvSpPr>
        <p:spPr bwMode="auto">
          <a:xfrm>
            <a:off x="5716273" y="2891553"/>
            <a:ext cx="285152" cy="1394817"/>
          </a:xfrm>
          <a:prstGeom prst="rect">
            <a:avLst/>
          </a:prstGeom>
          <a:solidFill>
            <a:schemeClr val="tx2">
              <a:lumMod val="60000"/>
              <a:lumOff val="40000"/>
              <a:alpha val="3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F59EBDD-7006-4163-8E49-56FE4F4F3EFA}"/>
              </a:ext>
            </a:extLst>
          </p:cNvPr>
          <p:cNvSpPr/>
          <p:nvPr/>
        </p:nvSpPr>
        <p:spPr bwMode="auto">
          <a:xfrm>
            <a:off x="5370759" y="2891553"/>
            <a:ext cx="345514" cy="1394817"/>
          </a:xfrm>
          <a:prstGeom prst="rect">
            <a:avLst/>
          </a:prstGeom>
          <a:solidFill>
            <a:srgbClr val="FFC00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03E7C7B-7FAC-4801-BB39-29B2E7D88420}"/>
              </a:ext>
            </a:extLst>
          </p:cNvPr>
          <p:cNvSpPr/>
          <p:nvPr/>
        </p:nvSpPr>
        <p:spPr bwMode="auto">
          <a:xfrm>
            <a:off x="4983863" y="2891553"/>
            <a:ext cx="388127" cy="1394817"/>
          </a:xfrm>
          <a:prstGeom prst="rect">
            <a:avLst/>
          </a:prstGeom>
          <a:solidFill>
            <a:schemeClr val="tx2">
              <a:lumMod val="60000"/>
              <a:lumOff val="40000"/>
              <a:alpha val="3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577AE85-430B-4A75-8570-DE92918E4B75}"/>
              </a:ext>
            </a:extLst>
          </p:cNvPr>
          <p:cNvSpPr txBox="1"/>
          <p:nvPr/>
        </p:nvSpPr>
        <p:spPr>
          <a:xfrm>
            <a:off x="927372" y="3040361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28" b="1">
                <a:latin typeface="+mn-ea"/>
              </a:rPr>
              <a:t>LED1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9C3D8DE-84CB-4320-96AF-72BD5C3EA049}"/>
              </a:ext>
            </a:extLst>
          </p:cNvPr>
          <p:cNvSpPr/>
          <p:nvPr/>
        </p:nvSpPr>
        <p:spPr bwMode="auto">
          <a:xfrm>
            <a:off x="2388226" y="2891553"/>
            <a:ext cx="2048461" cy="734983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C3FE6F5-1F8A-443D-884B-9A30E544CDCA}"/>
              </a:ext>
            </a:extLst>
          </p:cNvPr>
          <p:cNvGrpSpPr/>
          <p:nvPr/>
        </p:nvGrpSpPr>
        <p:grpSpPr>
          <a:xfrm>
            <a:off x="2296960" y="3031587"/>
            <a:ext cx="776827" cy="507299"/>
            <a:chOff x="1454970" y="3296022"/>
            <a:chExt cx="1634704" cy="534696"/>
          </a:xfrm>
        </p:grpSpPr>
        <p:cxnSp>
          <p:nvCxnSpPr>
            <p:cNvPr id="134" name="꺾인 연결선 72">
              <a:extLst>
                <a:ext uri="{FF2B5EF4-FFF2-40B4-BE49-F238E27FC236}">
                  <a16:creationId xmlns:a16="http://schemas.microsoft.com/office/drawing/2014/main" id="{EAB0A096-33A9-42A3-805B-87FC8677B7A4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꺾인 연결선 73">
              <a:extLst>
                <a:ext uri="{FF2B5EF4-FFF2-40B4-BE49-F238E27FC236}">
                  <a16:creationId xmlns:a16="http://schemas.microsoft.com/office/drawing/2014/main" id="{6CB23E0F-B88B-4321-B205-96C4CA5440A4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00C91BAC-2831-40F9-891D-537605AA38E5}"/>
              </a:ext>
            </a:extLst>
          </p:cNvPr>
          <p:cNvSpPr txBox="1"/>
          <p:nvPr/>
        </p:nvSpPr>
        <p:spPr>
          <a:xfrm>
            <a:off x="2404824" y="3046134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40F4351-0AF2-43BC-81D1-56F32F42ED3B}"/>
              </a:ext>
            </a:extLst>
          </p:cNvPr>
          <p:cNvSpPr txBox="1"/>
          <p:nvPr/>
        </p:nvSpPr>
        <p:spPr>
          <a:xfrm>
            <a:off x="2269090" y="2831003"/>
            <a:ext cx="611620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ON</a:t>
            </a:r>
            <a:endParaRPr lang="ko-KR" altLang="en-US" sz="759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1E88C6D-FF22-49B7-BD31-BAD26D7763CD}"/>
              </a:ext>
            </a:extLst>
          </p:cNvPr>
          <p:cNvSpPr txBox="1"/>
          <p:nvPr/>
        </p:nvSpPr>
        <p:spPr>
          <a:xfrm>
            <a:off x="2592344" y="2841031"/>
            <a:ext cx="611620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OFF</a:t>
            </a:r>
            <a:endParaRPr lang="ko-KR" altLang="en-US" sz="759" b="1" dirty="0"/>
          </a:p>
        </p:txBody>
      </p:sp>
      <p:sp>
        <p:nvSpPr>
          <p:cNvPr id="139" name="TextBox 4">
            <a:extLst>
              <a:ext uri="{FF2B5EF4-FFF2-40B4-BE49-F238E27FC236}">
                <a16:creationId xmlns:a16="http://schemas.microsoft.com/office/drawing/2014/main" id="{134C046F-481A-4BE0-8FAE-1706F4567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377" y="1139394"/>
            <a:ext cx="7719058" cy="683733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n-ea"/>
                <a:ea typeface="+mn-ea"/>
              </a:rPr>
              <a:t>[</a:t>
            </a:r>
            <a:r>
              <a:rPr lang="ko-KR" altLang="en-US" sz="1708" b="1">
                <a:latin typeface="+mn-ea"/>
                <a:ea typeface="+mn-ea"/>
              </a:rPr>
              <a:t>실습 </a:t>
            </a:r>
            <a:r>
              <a:rPr lang="ko-KR" altLang="en-US" sz="1708" b="1" dirty="0">
                <a:latin typeface="+mn-ea"/>
                <a:ea typeface="+mn-ea"/>
              </a:rPr>
              <a:t>내용</a:t>
            </a:r>
            <a:r>
              <a:rPr lang="en-US" altLang="ko-KR" sz="1708" b="1" dirty="0">
                <a:latin typeface="+mn-ea"/>
                <a:ea typeface="+mn-ea"/>
              </a:rPr>
              <a:t>] ”</a:t>
            </a:r>
            <a:r>
              <a:rPr lang="ko-KR" altLang="en-US" sz="1708" b="1" dirty="0">
                <a:latin typeface="+mn-ea"/>
                <a:ea typeface="+mn-ea"/>
              </a:rPr>
              <a:t>버튼으로 </a:t>
            </a:r>
            <a:r>
              <a:rPr lang="en-US" altLang="ko-KR" sz="1708" b="1" dirty="0">
                <a:latin typeface="+mn-ea"/>
                <a:ea typeface="+mn-ea"/>
              </a:rPr>
              <a:t>LED </a:t>
            </a:r>
            <a:r>
              <a:rPr lang="ko-KR" altLang="en-US" sz="1708" b="1" dirty="0">
                <a:latin typeface="+mn-ea"/>
                <a:ea typeface="+mn-ea"/>
              </a:rPr>
              <a:t>제어하기</a:t>
            </a:r>
            <a:r>
              <a:rPr lang="en-US" altLang="ko-KR" sz="1708" b="1" dirty="0">
                <a:latin typeface="+mn-ea"/>
                <a:ea typeface="+mn-ea"/>
              </a:rPr>
              <a:t>” </a:t>
            </a:r>
            <a:r>
              <a:rPr lang="ko-KR" altLang="en-US" sz="1708" b="1" dirty="0">
                <a:latin typeface="+mn-ea"/>
                <a:ea typeface="+mn-ea"/>
              </a:rPr>
              <a:t>실습에서 다음과 같이 </a:t>
            </a:r>
            <a:r>
              <a:rPr lang="en-US" altLang="ko-KR" sz="1708" b="1" dirty="0">
                <a:latin typeface="+mn-ea"/>
                <a:ea typeface="+mn-ea"/>
              </a:rPr>
              <a:t>LED</a:t>
            </a:r>
            <a:r>
              <a:rPr lang="ko-KR" altLang="en-US" sz="1708" b="1" dirty="0">
                <a:latin typeface="+mn-ea"/>
                <a:ea typeface="+mn-ea"/>
              </a:rPr>
              <a:t>가 동작되도록 프로그램을 작성하라</a:t>
            </a:r>
            <a:r>
              <a:rPr lang="en-US" altLang="ko-KR" sz="1708" b="1" dirty="0">
                <a:latin typeface="+mn-ea"/>
                <a:ea typeface="+mn-ea"/>
              </a:rPr>
              <a:t>.</a:t>
            </a:r>
          </a:p>
        </p:txBody>
      </p:sp>
      <p:sp>
        <p:nvSpPr>
          <p:cNvPr id="140" name="TextBox 4">
            <a:extLst>
              <a:ext uri="{FF2B5EF4-FFF2-40B4-BE49-F238E27FC236}">
                <a16:creationId xmlns:a16="http://schemas.microsoft.com/office/drawing/2014/main" id="{71DB4C85-2F2E-40F3-B07D-8805F29E9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809" y="4658731"/>
            <a:ext cx="7719058" cy="39762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n-ea"/>
                <a:ea typeface="+mn-ea"/>
              </a:rPr>
              <a:t>두 </a:t>
            </a:r>
            <a:r>
              <a:rPr lang="ko-KR" altLang="en-US" sz="1328" b="1">
                <a:latin typeface="+mn-ea"/>
                <a:ea typeface="+mn-ea"/>
              </a:rPr>
              <a:t>번째 버튼</a:t>
            </a:r>
            <a:r>
              <a:rPr lang="en-US" altLang="ko-KR" sz="1328" b="1">
                <a:latin typeface="+mn-ea"/>
                <a:ea typeface="+mn-ea"/>
              </a:rPr>
              <a:t> SW2</a:t>
            </a:r>
            <a:r>
              <a:rPr lang="ko-KR" altLang="en-US" sz="1328" b="1">
                <a:latin typeface="+mn-ea"/>
                <a:ea typeface="+mn-ea"/>
              </a:rPr>
              <a:t>를 </a:t>
            </a:r>
            <a:r>
              <a:rPr lang="ko-KR" altLang="en-US" sz="1328" b="1" dirty="0">
                <a:latin typeface="+mn-ea"/>
                <a:ea typeface="+mn-ea"/>
              </a:rPr>
              <a:t>누르고 </a:t>
            </a:r>
            <a:r>
              <a:rPr lang="ko-KR" altLang="en-US" sz="1328" b="1">
                <a:latin typeface="+mn-ea"/>
                <a:ea typeface="+mn-ea"/>
              </a:rPr>
              <a:t>나면 </a:t>
            </a:r>
            <a:r>
              <a:rPr lang="en-US" altLang="ko-KR" sz="1328" b="1">
                <a:latin typeface="+mn-ea"/>
                <a:ea typeface="+mn-ea"/>
              </a:rPr>
              <a:t>LED2</a:t>
            </a:r>
            <a:r>
              <a:rPr lang="ko-KR" altLang="en-US" sz="1328" b="1">
                <a:latin typeface="+mn-ea"/>
                <a:ea typeface="+mn-ea"/>
              </a:rPr>
              <a:t>만 </a:t>
            </a:r>
            <a:r>
              <a:rPr lang="en-US" altLang="ko-KR" sz="1328" b="1" dirty="0">
                <a:latin typeface="+mn-ea"/>
                <a:ea typeface="+mn-ea"/>
              </a:rPr>
              <a:t>500msec </a:t>
            </a:r>
            <a:r>
              <a:rPr lang="ko-KR" altLang="en-US" sz="1328" b="1" dirty="0">
                <a:latin typeface="+mn-ea"/>
                <a:ea typeface="+mn-ea"/>
              </a:rPr>
              <a:t>간격으로 </a:t>
            </a:r>
            <a:r>
              <a:rPr lang="en-US" altLang="ko-KR" sz="1328" b="1" dirty="0">
                <a:latin typeface="+mn-ea"/>
                <a:ea typeface="+mn-ea"/>
              </a:rPr>
              <a:t>3</a:t>
            </a:r>
            <a:r>
              <a:rPr lang="ko-KR" altLang="en-US" sz="1328" b="1" dirty="0">
                <a:latin typeface="+mn-ea"/>
                <a:ea typeface="+mn-ea"/>
              </a:rPr>
              <a:t>번 깜박이게 하라</a:t>
            </a:r>
            <a:r>
              <a:rPr lang="en-US" altLang="ko-KR" sz="1328" b="1" dirty="0">
                <a:latin typeface="+mn-ea"/>
                <a:ea typeface="+mn-ea"/>
              </a:rPr>
              <a:t>.</a:t>
            </a: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8F0F942F-1017-4733-8129-70000958D89F}"/>
              </a:ext>
            </a:extLst>
          </p:cNvPr>
          <p:cNvCxnSpPr>
            <a:endCxn id="213" idx="1"/>
          </p:cNvCxnSpPr>
          <p:nvPr/>
        </p:nvCxnSpPr>
        <p:spPr bwMode="auto">
          <a:xfrm>
            <a:off x="4436686" y="2783365"/>
            <a:ext cx="3467" cy="171635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12844AB6-1572-4906-B69B-53F4C64ED80C}"/>
              </a:ext>
            </a:extLst>
          </p:cNvPr>
          <p:cNvSpPr txBox="1"/>
          <p:nvPr/>
        </p:nvSpPr>
        <p:spPr>
          <a:xfrm>
            <a:off x="927372" y="3680452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latin typeface="+mn-ea"/>
              </a:rPr>
              <a:t>LED2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143" name="TextBox 4">
            <a:extLst>
              <a:ext uri="{FF2B5EF4-FFF2-40B4-BE49-F238E27FC236}">
                <a16:creationId xmlns:a16="http://schemas.microsoft.com/office/drawing/2014/main" id="{8F0DF9AF-DA99-47DB-9FD8-F569B335A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377" y="1873291"/>
            <a:ext cx="7719058" cy="73679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n-ea"/>
                <a:ea typeface="+mn-ea"/>
              </a:rPr>
              <a:t>첫 </a:t>
            </a:r>
            <a:r>
              <a:rPr lang="ko-KR" altLang="en-US" sz="1328" b="1">
                <a:latin typeface="+mn-ea"/>
                <a:ea typeface="+mn-ea"/>
              </a:rPr>
              <a:t>번째 </a:t>
            </a:r>
            <a:r>
              <a:rPr lang="en-US" altLang="ko-KR" sz="1328" b="1">
                <a:latin typeface="+mn-ea"/>
                <a:ea typeface="+mn-ea"/>
              </a:rPr>
              <a:t>SW1</a:t>
            </a:r>
            <a:r>
              <a:rPr lang="ko-KR" altLang="en-US" sz="1328" b="1">
                <a:latin typeface="+mn-ea"/>
                <a:ea typeface="+mn-ea"/>
              </a:rPr>
              <a:t>을 </a:t>
            </a:r>
            <a:r>
              <a:rPr lang="ko-KR" altLang="en-US" sz="1328" b="1" dirty="0">
                <a:latin typeface="+mn-ea"/>
                <a:ea typeface="+mn-ea"/>
              </a:rPr>
              <a:t>누르고 </a:t>
            </a:r>
            <a:r>
              <a:rPr lang="ko-KR" altLang="en-US" sz="1328" b="1">
                <a:latin typeface="+mn-ea"/>
                <a:ea typeface="+mn-ea"/>
              </a:rPr>
              <a:t>나면 </a:t>
            </a:r>
            <a:r>
              <a:rPr lang="en-US" altLang="ko-KR" sz="1328" b="1">
                <a:latin typeface="+mn-ea"/>
                <a:ea typeface="+mn-ea"/>
              </a:rPr>
              <a:t>LED1</a:t>
            </a:r>
            <a:r>
              <a:rPr lang="ko-KR" altLang="en-US" sz="1328" b="1">
                <a:latin typeface="+mn-ea"/>
                <a:ea typeface="+mn-ea"/>
              </a:rPr>
              <a:t>과 </a:t>
            </a:r>
            <a:r>
              <a:rPr lang="en-US" altLang="ko-KR" sz="1328" b="1">
                <a:latin typeface="+mn-ea"/>
                <a:ea typeface="+mn-ea"/>
              </a:rPr>
              <a:t>LED2</a:t>
            </a:r>
            <a:r>
              <a:rPr lang="ko-KR" altLang="en-US" sz="1328" b="1">
                <a:latin typeface="+mn-ea"/>
                <a:ea typeface="+mn-ea"/>
              </a:rPr>
              <a:t>가 </a:t>
            </a:r>
            <a:r>
              <a:rPr lang="ko-KR" altLang="en-US" sz="1328" b="1" dirty="0">
                <a:latin typeface="+mn-ea"/>
                <a:ea typeface="+mn-ea"/>
              </a:rPr>
              <a:t>아래와 같이 깜박이게 하라</a:t>
            </a:r>
            <a:r>
              <a:rPr lang="en-US" altLang="ko-KR" sz="1328" b="1">
                <a:latin typeface="+mn-ea"/>
                <a:ea typeface="+mn-ea"/>
              </a:rPr>
              <a:t>. SW</a:t>
            </a:r>
            <a:r>
              <a:rPr lang="ko-KR" altLang="en-US" sz="1328" b="1">
                <a:latin typeface="+mn-ea"/>
                <a:ea typeface="+mn-ea"/>
              </a:rPr>
              <a:t>을 </a:t>
            </a:r>
            <a:r>
              <a:rPr lang="ko-KR" altLang="en-US" sz="1328" b="1" dirty="0">
                <a:latin typeface="+mn-ea"/>
                <a:ea typeface="+mn-ea"/>
              </a:rPr>
              <a:t>누르지 않은 상태에서는 </a:t>
            </a:r>
            <a:r>
              <a:rPr lang="en-US" altLang="ko-KR" sz="1328" b="1" dirty="0">
                <a:latin typeface="+mn-ea"/>
                <a:ea typeface="+mn-ea"/>
              </a:rPr>
              <a:t>LED</a:t>
            </a:r>
            <a:r>
              <a:rPr lang="ko-KR" altLang="en-US" sz="1328" b="1" dirty="0">
                <a:latin typeface="+mn-ea"/>
                <a:ea typeface="+mn-ea"/>
              </a:rPr>
              <a:t>가 꺼지도록 한다</a:t>
            </a:r>
            <a:r>
              <a:rPr lang="en-US" altLang="ko-KR" sz="1328" b="1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8F73CEB0-0AEB-4130-8242-DDE8B5553D5F}"/>
              </a:ext>
            </a:extLst>
          </p:cNvPr>
          <p:cNvGrpSpPr/>
          <p:nvPr/>
        </p:nvGrpSpPr>
        <p:grpSpPr>
          <a:xfrm>
            <a:off x="2978410" y="3023591"/>
            <a:ext cx="776827" cy="507299"/>
            <a:chOff x="1454970" y="3296022"/>
            <a:chExt cx="1634704" cy="534696"/>
          </a:xfrm>
        </p:grpSpPr>
        <p:cxnSp>
          <p:nvCxnSpPr>
            <p:cNvPr id="145" name="꺾인 연결선 160">
              <a:extLst>
                <a:ext uri="{FF2B5EF4-FFF2-40B4-BE49-F238E27FC236}">
                  <a16:creationId xmlns:a16="http://schemas.microsoft.com/office/drawing/2014/main" id="{08198019-6D32-4EDE-976D-7072FDDD769A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꺾인 연결선 161">
              <a:extLst>
                <a:ext uri="{FF2B5EF4-FFF2-40B4-BE49-F238E27FC236}">
                  <a16:creationId xmlns:a16="http://schemas.microsoft.com/office/drawing/2014/main" id="{998CE1D9-F767-4D05-B267-90EFCB67D21C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C762DE14-D2C9-4707-9AE4-429635CF6B0A}"/>
              </a:ext>
            </a:extLst>
          </p:cNvPr>
          <p:cNvGrpSpPr/>
          <p:nvPr/>
        </p:nvGrpSpPr>
        <p:grpSpPr>
          <a:xfrm>
            <a:off x="3659861" y="3015594"/>
            <a:ext cx="776827" cy="507299"/>
            <a:chOff x="1454970" y="3296022"/>
            <a:chExt cx="1634704" cy="534696"/>
          </a:xfrm>
        </p:grpSpPr>
        <p:cxnSp>
          <p:nvCxnSpPr>
            <p:cNvPr id="148" name="꺾인 연결선 163">
              <a:extLst>
                <a:ext uri="{FF2B5EF4-FFF2-40B4-BE49-F238E27FC236}">
                  <a16:creationId xmlns:a16="http://schemas.microsoft.com/office/drawing/2014/main" id="{18CB92D6-4FBA-4735-8B9D-5371B6AAF7B1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꺾인 연결선 164">
              <a:extLst>
                <a:ext uri="{FF2B5EF4-FFF2-40B4-BE49-F238E27FC236}">
                  <a16:creationId xmlns:a16="http://schemas.microsoft.com/office/drawing/2014/main" id="{E4F85310-842B-4FB7-924A-1D2674E31CDC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0" name="꺾인 연결선 169">
            <a:extLst>
              <a:ext uri="{FF2B5EF4-FFF2-40B4-BE49-F238E27FC236}">
                <a16:creationId xmlns:a16="http://schemas.microsoft.com/office/drawing/2014/main" id="{437E2167-11A4-4F81-A973-0CC683EF37EB}"/>
              </a:ext>
            </a:extLst>
          </p:cNvPr>
          <p:cNvCxnSpPr/>
          <p:nvPr/>
        </p:nvCxnSpPr>
        <p:spPr bwMode="auto">
          <a:xfrm flipV="1">
            <a:off x="5342049" y="3721155"/>
            <a:ext cx="195202" cy="507299"/>
          </a:xfrm>
          <a:prstGeom prst="bentConnector3">
            <a:avLst>
              <a:gd name="adj1" fmla="val 168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꺾인 연결선 170">
            <a:extLst>
              <a:ext uri="{FF2B5EF4-FFF2-40B4-BE49-F238E27FC236}">
                <a16:creationId xmlns:a16="http://schemas.microsoft.com/office/drawing/2014/main" id="{1E6D169C-DF03-4B80-B5D6-0C0DA39AB609}"/>
              </a:ext>
            </a:extLst>
          </p:cNvPr>
          <p:cNvCxnSpPr/>
          <p:nvPr/>
        </p:nvCxnSpPr>
        <p:spPr bwMode="auto">
          <a:xfrm>
            <a:off x="5447078" y="3721155"/>
            <a:ext cx="244058" cy="498182"/>
          </a:xfrm>
          <a:prstGeom prst="bentConnector3">
            <a:avLst>
              <a:gd name="adj1" fmla="val 3833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576A3868-E9C8-41D6-86D5-ADFBF7312697}"/>
              </a:ext>
            </a:extLst>
          </p:cNvPr>
          <p:cNvGrpSpPr/>
          <p:nvPr/>
        </p:nvGrpSpPr>
        <p:grpSpPr>
          <a:xfrm>
            <a:off x="4923426" y="3730271"/>
            <a:ext cx="423349" cy="507299"/>
            <a:chOff x="1454970" y="3296022"/>
            <a:chExt cx="1634704" cy="534696"/>
          </a:xfrm>
        </p:grpSpPr>
        <p:cxnSp>
          <p:nvCxnSpPr>
            <p:cNvPr id="153" name="꺾인 연결선 172">
              <a:extLst>
                <a:ext uri="{FF2B5EF4-FFF2-40B4-BE49-F238E27FC236}">
                  <a16:creationId xmlns:a16="http://schemas.microsoft.com/office/drawing/2014/main" id="{6FE3A690-B4F4-4CEA-846E-D426116E7002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꺾인 연결선 173">
              <a:extLst>
                <a:ext uri="{FF2B5EF4-FFF2-40B4-BE49-F238E27FC236}">
                  <a16:creationId xmlns:a16="http://schemas.microsoft.com/office/drawing/2014/main" id="{C4CE7FB8-0DEC-4779-A176-CDB4EE10D9ED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5" name="꺾인 연결선 178">
            <a:extLst>
              <a:ext uri="{FF2B5EF4-FFF2-40B4-BE49-F238E27FC236}">
                <a16:creationId xmlns:a16="http://schemas.microsoft.com/office/drawing/2014/main" id="{D7B1466E-DC41-4B49-8365-4685F2DCF19C}"/>
              </a:ext>
            </a:extLst>
          </p:cNvPr>
          <p:cNvCxnSpPr/>
          <p:nvPr/>
        </p:nvCxnSpPr>
        <p:spPr bwMode="auto">
          <a:xfrm flipV="1">
            <a:off x="5677560" y="3712038"/>
            <a:ext cx="181099" cy="507299"/>
          </a:xfrm>
          <a:prstGeom prst="bentConnector3">
            <a:avLst>
              <a:gd name="adj1" fmla="val 1902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꺾인 연결선 179">
            <a:extLst>
              <a:ext uri="{FF2B5EF4-FFF2-40B4-BE49-F238E27FC236}">
                <a16:creationId xmlns:a16="http://schemas.microsoft.com/office/drawing/2014/main" id="{AD8DC723-2882-4C37-98D2-75F1FD5E4B2F}"/>
              </a:ext>
            </a:extLst>
          </p:cNvPr>
          <p:cNvCxnSpPr/>
          <p:nvPr/>
        </p:nvCxnSpPr>
        <p:spPr bwMode="auto">
          <a:xfrm>
            <a:off x="5775000" y="3712039"/>
            <a:ext cx="226426" cy="498182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82B05691-FC00-4C6D-9174-84B846779D70}"/>
              </a:ext>
            </a:extLst>
          </p:cNvPr>
          <p:cNvSpPr txBox="1"/>
          <p:nvPr/>
        </p:nvSpPr>
        <p:spPr>
          <a:xfrm>
            <a:off x="2736725" y="3040017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940116F-4238-4A43-A67A-D4E0FF9F5DD1}"/>
              </a:ext>
            </a:extLst>
          </p:cNvPr>
          <p:cNvSpPr txBox="1"/>
          <p:nvPr/>
        </p:nvSpPr>
        <p:spPr>
          <a:xfrm>
            <a:off x="3068627" y="3033899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04CB8AF-A944-4910-9E73-6ADFE524BA40}"/>
              </a:ext>
            </a:extLst>
          </p:cNvPr>
          <p:cNvSpPr txBox="1"/>
          <p:nvPr/>
        </p:nvSpPr>
        <p:spPr>
          <a:xfrm>
            <a:off x="3400528" y="3027781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6DCE40-41E5-443A-85FE-C0260092B275}"/>
              </a:ext>
            </a:extLst>
          </p:cNvPr>
          <p:cNvSpPr txBox="1"/>
          <p:nvPr/>
        </p:nvSpPr>
        <p:spPr>
          <a:xfrm>
            <a:off x="3732429" y="3021664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4260185-F5A7-4A48-A01A-9AF9F3B5D0EB}"/>
              </a:ext>
            </a:extLst>
          </p:cNvPr>
          <p:cNvSpPr txBox="1"/>
          <p:nvPr/>
        </p:nvSpPr>
        <p:spPr>
          <a:xfrm>
            <a:off x="4100003" y="3015546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E7C38DF-59E7-4E1D-AC0F-100E527B5133}"/>
              </a:ext>
            </a:extLst>
          </p:cNvPr>
          <p:cNvGrpSpPr/>
          <p:nvPr/>
        </p:nvGrpSpPr>
        <p:grpSpPr>
          <a:xfrm>
            <a:off x="4375465" y="3738288"/>
            <a:ext cx="576651" cy="507299"/>
            <a:chOff x="1454970" y="3296022"/>
            <a:chExt cx="1634704" cy="534696"/>
          </a:xfrm>
        </p:grpSpPr>
        <p:cxnSp>
          <p:nvCxnSpPr>
            <p:cNvPr id="163" name="꺾인 연결선 189">
              <a:extLst>
                <a:ext uri="{FF2B5EF4-FFF2-40B4-BE49-F238E27FC236}">
                  <a16:creationId xmlns:a16="http://schemas.microsoft.com/office/drawing/2014/main" id="{80452606-337B-4CDB-B2EE-6F0F3F5E0490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꺾인 연결선 190">
              <a:extLst>
                <a:ext uri="{FF2B5EF4-FFF2-40B4-BE49-F238E27FC236}">
                  <a16:creationId xmlns:a16="http://schemas.microsoft.com/office/drawing/2014/main" id="{E880FA75-9FEC-4E53-9E39-1053DBA212D3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C20E41D4-9F09-4F0A-8680-77BEE37941F7}"/>
              </a:ext>
            </a:extLst>
          </p:cNvPr>
          <p:cNvSpPr txBox="1"/>
          <p:nvPr/>
        </p:nvSpPr>
        <p:spPr>
          <a:xfrm>
            <a:off x="4410387" y="3736089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200</a:t>
            </a:r>
            <a:endParaRPr lang="ko-KR" altLang="en-US" sz="759" dirty="0"/>
          </a:p>
        </p:txBody>
      </p:sp>
      <p:cxnSp>
        <p:nvCxnSpPr>
          <p:cNvPr id="166" name="꺾인 연결선 193">
            <a:extLst>
              <a:ext uri="{FF2B5EF4-FFF2-40B4-BE49-F238E27FC236}">
                <a16:creationId xmlns:a16="http://schemas.microsoft.com/office/drawing/2014/main" id="{14BD6C47-F0B3-43C4-83C7-96ED7D24133C}"/>
              </a:ext>
            </a:extLst>
          </p:cNvPr>
          <p:cNvCxnSpPr/>
          <p:nvPr/>
        </p:nvCxnSpPr>
        <p:spPr bwMode="auto">
          <a:xfrm flipH="1" flipV="1">
            <a:off x="4729978" y="3015594"/>
            <a:ext cx="390580" cy="507299"/>
          </a:xfrm>
          <a:prstGeom prst="bentConnector3">
            <a:avLst>
              <a:gd name="adj1" fmla="val 359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꺾인 연결선 194">
            <a:extLst>
              <a:ext uri="{FF2B5EF4-FFF2-40B4-BE49-F238E27FC236}">
                <a16:creationId xmlns:a16="http://schemas.microsoft.com/office/drawing/2014/main" id="{94B514D3-153F-4DBA-8AC6-5BB9B3E4CD85}"/>
              </a:ext>
            </a:extLst>
          </p:cNvPr>
          <p:cNvCxnSpPr/>
          <p:nvPr/>
        </p:nvCxnSpPr>
        <p:spPr bwMode="auto">
          <a:xfrm flipH="1">
            <a:off x="4422799" y="3016762"/>
            <a:ext cx="488337" cy="498182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BAEA8F8A-DC94-4354-B412-CACB7C651BA2}"/>
              </a:ext>
            </a:extLst>
          </p:cNvPr>
          <p:cNvSpPr txBox="1"/>
          <p:nvPr/>
        </p:nvSpPr>
        <p:spPr>
          <a:xfrm>
            <a:off x="4680411" y="3015034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200</a:t>
            </a:r>
            <a:endParaRPr lang="ko-KR" altLang="en-US" sz="759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BF5251D-00EA-401A-83B2-3B81EEA3E21B}"/>
              </a:ext>
            </a:extLst>
          </p:cNvPr>
          <p:cNvSpPr txBox="1"/>
          <p:nvPr/>
        </p:nvSpPr>
        <p:spPr>
          <a:xfrm>
            <a:off x="4908396" y="3732907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190</a:t>
            </a:r>
            <a:endParaRPr lang="ko-KR" altLang="en-US" sz="759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04152A7-95FB-4906-B69F-6EBD7E1E6593}"/>
              </a:ext>
            </a:extLst>
          </p:cNvPr>
          <p:cNvSpPr txBox="1"/>
          <p:nvPr/>
        </p:nvSpPr>
        <p:spPr>
          <a:xfrm>
            <a:off x="5108570" y="3006442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190</a:t>
            </a:r>
            <a:endParaRPr lang="ko-KR" altLang="en-US" sz="759" dirty="0"/>
          </a:p>
        </p:txBody>
      </p:sp>
      <p:cxnSp>
        <p:nvCxnSpPr>
          <p:cNvPr id="171" name="꺾인 연결선 200">
            <a:extLst>
              <a:ext uri="{FF2B5EF4-FFF2-40B4-BE49-F238E27FC236}">
                <a16:creationId xmlns:a16="http://schemas.microsoft.com/office/drawing/2014/main" id="{426A88AE-04B7-478A-8248-9A57A0BAE3DB}"/>
              </a:ext>
            </a:extLst>
          </p:cNvPr>
          <p:cNvCxnSpPr/>
          <p:nvPr/>
        </p:nvCxnSpPr>
        <p:spPr bwMode="auto">
          <a:xfrm flipV="1">
            <a:off x="5120557" y="3015718"/>
            <a:ext cx="233006" cy="507299"/>
          </a:xfrm>
          <a:prstGeom prst="bentConnector3">
            <a:avLst>
              <a:gd name="adj1" fmla="val 2151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꺾인 연결선 201">
            <a:extLst>
              <a:ext uri="{FF2B5EF4-FFF2-40B4-BE49-F238E27FC236}">
                <a16:creationId xmlns:a16="http://schemas.microsoft.com/office/drawing/2014/main" id="{375E7AA1-126D-4AF5-974B-9B661DE0F940}"/>
              </a:ext>
            </a:extLst>
          </p:cNvPr>
          <p:cNvCxnSpPr/>
          <p:nvPr/>
        </p:nvCxnSpPr>
        <p:spPr bwMode="auto">
          <a:xfrm>
            <a:off x="5245926" y="3016762"/>
            <a:ext cx="291325" cy="498182"/>
          </a:xfrm>
          <a:prstGeom prst="bentConnector3">
            <a:avLst>
              <a:gd name="adj1" fmla="val 43711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D0FDAF7C-BBE4-4B78-A4BB-FED47D0BCFBF}"/>
              </a:ext>
            </a:extLst>
          </p:cNvPr>
          <p:cNvCxnSpPr/>
          <p:nvPr/>
        </p:nvCxnSpPr>
        <p:spPr bwMode="auto">
          <a:xfrm>
            <a:off x="4981410" y="287205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A6BE45CE-DA4D-4FCE-9E72-2673081EC49F}"/>
              </a:ext>
            </a:extLst>
          </p:cNvPr>
          <p:cNvCxnSpPr/>
          <p:nvPr/>
        </p:nvCxnSpPr>
        <p:spPr bwMode="auto">
          <a:xfrm>
            <a:off x="5370759" y="286833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5" name="꺾인 연결선 93">
            <a:extLst>
              <a:ext uri="{FF2B5EF4-FFF2-40B4-BE49-F238E27FC236}">
                <a16:creationId xmlns:a16="http://schemas.microsoft.com/office/drawing/2014/main" id="{C19ADC29-AB02-481B-934F-D2E15D7E4754}"/>
              </a:ext>
            </a:extLst>
          </p:cNvPr>
          <p:cNvCxnSpPr/>
          <p:nvPr/>
        </p:nvCxnSpPr>
        <p:spPr bwMode="auto">
          <a:xfrm flipV="1">
            <a:off x="5513035" y="3006478"/>
            <a:ext cx="183319" cy="507299"/>
          </a:xfrm>
          <a:prstGeom prst="bentConnector3">
            <a:avLst>
              <a:gd name="adj1" fmla="val 165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1916B388-CE84-48DC-A9E3-CF1E5887DF20}"/>
              </a:ext>
            </a:extLst>
          </p:cNvPr>
          <p:cNvSpPr txBox="1"/>
          <p:nvPr/>
        </p:nvSpPr>
        <p:spPr>
          <a:xfrm>
            <a:off x="5298658" y="3736090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180</a:t>
            </a:r>
            <a:endParaRPr lang="ko-KR" altLang="en-US" sz="664" dirty="0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E8AF3DD8-C87B-4A7C-884C-316E82C91CE0}"/>
              </a:ext>
            </a:extLst>
          </p:cNvPr>
          <p:cNvCxnSpPr/>
          <p:nvPr/>
        </p:nvCxnSpPr>
        <p:spPr bwMode="auto">
          <a:xfrm>
            <a:off x="5707792" y="286833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DF8CA428-2BEC-41F8-AFF4-E60A25E3C151}"/>
              </a:ext>
            </a:extLst>
          </p:cNvPr>
          <p:cNvSpPr txBox="1"/>
          <p:nvPr/>
        </p:nvSpPr>
        <p:spPr>
          <a:xfrm>
            <a:off x="5464675" y="3008769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180</a:t>
            </a:r>
            <a:endParaRPr lang="ko-KR" altLang="en-US" sz="664" dirty="0"/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61A25BF-54FC-47D7-A3BE-13568A1CE179}"/>
              </a:ext>
            </a:extLst>
          </p:cNvPr>
          <p:cNvGrpSpPr/>
          <p:nvPr/>
        </p:nvGrpSpPr>
        <p:grpSpPr>
          <a:xfrm>
            <a:off x="5616820" y="2998163"/>
            <a:ext cx="532336" cy="523610"/>
            <a:chOff x="5092133" y="3079670"/>
            <a:chExt cx="561086" cy="534696"/>
          </a:xfrm>
        </p:grpSpPr>
        <p:cxnSp>
          <p:nvCxnSpPr>
            <p:cNvPr id="180" name="꺾인 연결선 100">
              <a:extLst>
                <a:ext uri="{FF2B5EF4-FFF2-40B4-BE49-F238E27FC236}">
                  <a16:creationId xmlns:a16="http://schemas.microsoft.com/office/drawing/2014/main" id="{9DF14128-0145-489B-B6B0-5C1C190FC3CA}"/>
                </a:ext>
              </a:extLst>
            </p:cNvPr>
            <p:cNvCxnSpPr/>
            <p:nvPr/>
          </p:nvCxnSpPr>
          <p:spPr bwMode="auto">
            <a:xfrm>
              <a:off x="5092133" y="3089279"/>
              <a:ext cx="241579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1" name="꺾인 연결선 108">
              <a:extLst>
                <a:ext uri="{FF2B5EF4-FFF2-40B4-BE49-F238E27FC236}">
                  <a16:creationId xmlns:a16="http://schemas.microsoft.com/office/drawing/2014/main" id="{3A14935F-F574-427A-8CA6-3F11B85054B8}"/>
                </a:ext>
              </a:extLst>
            </p:cNvPr>
            <p:cNvCxnSpPr/>
            <p:nvPr/>
          </p:nvCxnSpPr>
          <p:spPr bwMode="auto">
            <a:xfrm flipV="1">
              <a:off x="5292079" y="3079670"/>
              <a:ext cx="201327" cy="534696"/>
            </a:xfrm>
            <a:prstGeom prst="bentConnector3">
              <a:avLst>
                <a:gd name="adj1" fmla="val 28615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2" name="꺾인 연결선 109">
              <a:extLst>
                <a:ext uri="{FF2B5EF4-FFF2-40B4-BE49-F238E27FC236}">
                  <a16:creationId xmlns:a16="http://schemas.microsoft.com/office/drawing/2014/main" id="{5DB89D22-5AA7-4EEE-B1E0-A8A203F61969}"/>
                </a:ext>
              </a:extLst>
            </p:cNvPr>
            <p:cNvCxnSpPr/>
            <p:nvPr/>
          </p:nvCxnSpPr>
          <p:spPr bwMode="auto">
            <a:xfrm>
              <a:off x="5401502" y="3079670"/>
              <a:ext cx="251717" cy="525087"/>
            </a:xfrm>
            <a:prstGeom prst="bentConnector3">
              <a:avLst>
                <a:gd name="adj1" fmla="val 392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9A8DDC56-74FE-4F57-B9F3-831B4ABE5F56}"/>
              </a:ext>
            </a:extLst>
          </p:cNvPr>
          <p:cNvCxnSpPr/>
          <p:nvPr/>
        </p:nvCxnSpPr>
        <p:spPr bwMode="auto">
          <a:xfrm>
            <a:off x="6001425" y="286833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E539686-27E9-4F0C-8BA0-13AD76A05D1A}"/>
              </a:ext>
            </a:extLst>
          </p:cNvPr>
          <p:cNvSpPr txBox="1"/>
          <p:nvPr/>
        </p:nvSpPr>
        <p:spPr>
          <a:xfrm>
            <a:off x="5774999" y="3008769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170</a:t>
            </a:r>
            <a:endParaRPr lang="ko-KR" altLang="en-US" sz="664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50BEB03-1C18-44BB-878C-F44DA4E7EBD3}"/>
              </a:ext>
            </a:extLst>
          </p:cNvPr>
          <p:cNvSpPr txBox="1"/>
          <p:nvPr/>
        </p:nvSpPr>
        <p:spPr>
          <a:xfrm>
            <a:off x="5634020" y="3734209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170</a:t>
            </a:r>
            <a:endParaRPr lang="ko-KR" altLang="en-US" sz="664" dirty="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E230DCF-DE70-450E-BE46-7E8E320BB1D3}"/>
              </a:ext>
            </a:extLst>
          </p:cNvPr>
          <p:cNvSpPr/>
          <p:nvPr/>
        </p:nvSpPr>
        <p:spPr bwMode="auto">
          <a:xfrm>
            <a:off x="7948084" y="2882516"/>
            <a:ext cx="176166" cy="1394817"/>
          </a:xfrm>
          <a:prstGeom prst="rect">
            <a:avLst/>
          </a:prstGeom>
          <a:solidFill>
            <a:schemeClr val="tx2">
              <a:lumMod val="60000"/>
              <a:lumOff val="40000"/>
              <a:alpha val="3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170F3AA5-1B35-40A6-AE69-0FD5327EA387}"/>
              </a:ext>
            </a:extLst>
          </p:cNvPr>
          <p:cNvCxnSpPr/>
          <p:nvPr/>
        </p:nvCxnSpPr>
        <p:spPr bwMode="auto">
          <a:xfrm>
            <a:off x="7492348" y="2885182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꺾인 연결선 131">
            <a:extLst>
              <a:ext uri="{FF2B5EF4-FFF2-40B4-BE49-F238E27FC236}">
                <a16:creationId xmlns:a16="http://schemas.microsoft.com/office/drawing/2014/main" id="{3BFB6997-08A4-418C-8C86-9B2BA93A97B6}"/>
              </a:ext>
            </a:extLst>
          </p:cNvPr>
          <p:cNvCxnSpPr/>
          <p:nvPr/>
        </p:nvCxnSpPr>
        <p:spPr bwMode="auto">
          <a:xfrm flipV="1">
            <a:off x="7932142" y="3683865"/>
            <a:ext cx="94822" cy="507299"/>
          </a:xfrm>
          <a:prstGeom prst="bentConnector3">
            <a:avLst>
              <a:gd name="adj1" fmla="val 168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0" name="꺾인 연결선 132">
            <a:extLst>
              <a:ext uri="{FF2B5EF4-FFF2-40B4-BE49-F238E27FC236}">
                <a16:creationId xmlns:a16="http://schemas.microsoft.com/office/drawing/2014/main" id="{ECC1EEA2-3D2B-4227-ACD1-DB55B49F940B}"/>
              </a:ext>
            </a:extLst>
          </p:cNvPr>
          <p:cNvCxnSpPr/>
          <p:nvPr/>
        </p:nvCxnSpPr>
        <p:spPr bwMode="auto">
          <a:xfrm>
            <a:off x="7983161" y="3683866"/>
            <a:ext cx="118554" cy="498182"/>
          </a:xfrm>
          <a:prstGeom prst="bentConnector3">
            <a:avLst>
              <a:gd name="adj1" fmla="val 3833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2AA84F3A-CCD3-469E-9B73-35C3EB63661F}"/>
              </a:ext>
            </a:extLst>
          </p:cNvPr>
          <p:cNvGrpSpPr/>
          <p:nvPr/>
        </p:nvGrpSpPr>
        <p:grpSpPr>
          <a:xfrm>
            <a:off x="7728788" y="3692982"/>
            <a:ext cx="205648" cy="507299"/>
            <a:chOff x="1454970" y="3296022"/>
            <a:chExt cx="1634704" cy="534696"/>
          </a:xfrm>
        </p:grpSpPr>
        <p:cxnSp>
          <p:nvCxnSpPr>
            <p:cNvPr id="192" name="꺾인 연결선 134">
              <a:extLst>
                <a:ext uri="{FF2B5EF4-FFF2-40B4-BE49-F238E27FC236}">
                  <a16:creationId xmlns:a16="http://schemas.microsoft.com/office/drawing/2014/main" id="{2C7BDE13-AD17-4230-92CD-9DE3E283FF04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꺾인 연결선 135">
              <a:extLst>
                <a:ext uri="{FF2B5EF4-FFF2-40B4-BE49-F238E27FC236}">
                  <a16:creationId xmlns:a16="http://schemas.microsoft.com/office/drawing/2014/main" id="{A2FC6837-8F11-46B5-B718-52139D3C45F3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2E4A7726-9316-4C31-81A9-AB7911CE8DB3}"/>
              </a:ext>
            </a:extLst>
          </p:cNvPr>
          <p:cNvGrpSpPr/>
          <p:nvPr/>
        </p:nvGrpSpPr>
        <p:grpSpPr>
          <a:xfrm>
            <a:off x="7462609" y="3700999"/>
            <a:ext cx="280116" cy="507299"/>
            <a:chOff x="1454970" y="3296022"/>
            <a:chExt cx="1634704" cy="534696"/>
          </a:xfrm>
        </p:grpSpPr>
        <p:cxnSp>
          <p:nvCxnSpPr>
            <p:cNvPr id="195" name="꺾인 연결선 139">
              <a:extLst>
                <a:ext uri="{FF2B5EF4-FFF2-40B4-BE49-F238E27FC236}">
                  <a16:creationId xmlns:a16="http://schemas.microsoft.com/office/drawing/2014/main" id="{D49E0CAB-6B8A-4671-95C4-69A67A3BFDA7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6" name="꺾인 연결선 140">
              <a:extLst>
                <a:ext uri="{FF2B5EF4-FFF2-40B4-BE49-F238E27FC236}">
                  <a16:creationId xmlns:a16="http://schemas.microsoft.com/office/drawing/2014/main" id="{B3EDF066-3D91-4890-98C8-8E25E9C4DC56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97" name="꺾인 연결선 142">
            <a:extLst>
              <a:ext uri="{FF2B5EF4-FFF2-40B4-BE49-F238E27FC236}">
                <a16:creationId xmlns:a16="http://schemas.microsoft.com/office/drawing/2014/main" id="{D2FAFB30-62B2-4770-A789-69E303ED074D}"/>
              </a:ext>
            </a:extLst>
          </p:cNvPr>
          <p:cNvCxnSpPr/>
          <p:nvPr/>
        </p:nvCxnSpPr>
        <p:spPr bwMode="auto">
          <a:xfrm flipH="1" flipV="1">
            <a:off x="7634819" y="3014699"/>
            <a:ext cx="189729" cy="507299"/>
          </a:xfrm>
          <a:prstGeom prst="bentConnector3">
            <a:avLst>
              <a:gd name="adj1" fmla="val 359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8" name="꺾인 연결선 143">
            <a:extLst>
              <a:ext uri="{FF2B5EF4-FFF2-40B4-BE49-F238E27FC236}">
                <a16:creationId xmlns:a16="http://schemas.microsoft.com/office/drawing/2014/main" id="{3336A540-1C41-4A6D-9684-DE358956D7B7}"/>
              </a:ext>
            </a:extLst>
          </p:cNvPr>
          <p:cNvCxnSpPr/>
          <p:nvPr/>
        </p:nvCxnSpPr>
        <p:spPr bwMode="auto">
          <a:xfrm flipH="1">
            <a:off x="7485602" y="3015866"/>
            <a:ext cx="237217" cy="498182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9" name="꺾인 연결선 154">
            <a:extLst>
              <a:ext uri="{FF2B5EF4-FFF2-40B4-BE49-F238E27FC236}">
                <a16:creationId xmlns:a16="http://schemas.microsoft.com/office/drawing/2014/main" id="{693C9C0A-6235-4ED8-BF04-79176D4CEFD9}"/>
              </a:ext>
            </a:extLst>
          </p:cNvPr>
          <p:cNvCxnSpPr/>
          <p:nvPr/>
        </p:nvCxnSpPr>
        <p:spPr bwMode="auto">
          <a:xfrm flipV="1">
            <a:off x="7824549" y="3014822"/>
            <a:ext cx="113186" cy="507299"/>
          </a:xfrm>
          <a:prstGeom prst="bentConnector3">
            <a:avLst>
              <a:gd name="adj1" fmla="val 2151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0" name="꺾인 연결선 155">
            <a:extLst>
              <a:ext uri="{FF2B5EF4-FFF2-40B4-BE49-F238E27FC236}">
                <a16:creationId xmlns:a16="http://schemas.microsoft.com/office/drawing/2014/main" id="{93428614-8A40-4AB2-87BC-9D5666A15F93}"/>
              </a:ext>
            </a:extLst>
          </p:cNvPr>
          <p:cNvCxnSpPr/>
          <p:nvPr/>
        </p:nvCxnSpPr>
        <p:spPr bwMode="auto">
          <a:xfrm>
            <a:off x="7885448" y="3015866"/>
            <a:ext cx="141515" cy="498182"/>
          </a:xfrm>
          <a:prstGeom prst="bentConnector3">
            <a:avLst>
              <a:gd name="adj1" fmla="val 43711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A69C7EC3-DA71-44DB-8FC7-BF0D55D7BBB7}"/>
              </a:ext>
            </a:extLst>
          </p:cNvPr>
          <p:cNvCxnSpPr/>
          <p:nvPr/>
        </p:nvCxnSpPr>
        <p:spPr bwMode="auto">
          <a:xfrm>
            <a:off x="7756955" y="2871155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ABC16DC1-542D-4091-918F-A6BE2CDF26C0}"/>
              </a:ext>
            </a:extLst>
          </p:cNvPr>
          <p:cNvCxnSpPr/>
          <p:nvPr/>
        </p:nvCxnSpPr>
        <p:spPr bwMode="auto">
          <a:xfrm>
            <a:off x="7946087" y="2867435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꺾인 연결선 158">
            <a:extLst>
              <a:ext uri="{FF2B5EF4-FFF2-40B4-BE49-F238E27FC236}">
                <a16:creationId xmlns:a16="http://schemas.microsoft.com/office/drawing/2014/main" id="{0E0C54F1-C270-49A9-BD3E-EB01E50D5BF8}"/>
              </a:ext>
            </a:extLst>
          </p:cNvPr>
          <p:cNvCxnSpPr/>
          <p:nvPr/>
        </p:nvCxnSpPr>
        <p:spPr bwMode="auto">
          <a:xfrm flipV="1">
            <a:off x="8015200" y="3005582"/>
            <a:ext cx="89050" cy="507299"/>
          </a:xfrm>
          <a:prstGeom prst="bentConnector3">
            <a:avLst>
              <a:gd name="adj1" fmla="val 165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9B4F0EF7-B710-4F5F-B7B7-CFB3B5107627}"/>
              </a:ext>
            </a:extLst>
          </p:cNvPr>
          <p:cNvCxnSpPr/>
          <p:nvPr/>
        </p:nvCxnSpPr>
        <p:spPr bwMode="auto">
          <a:xfrm>
            <a:off x="8109806" y="2867435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5" name="꺾인 연결선 195">
            <a:extLst>
              <a:ext uri="{FF2B5EF4-FFF2-40B4-BE49-F238E27FC236}">
                <a16:creationId xmlns:a16="http://schemas.microsoft.com/office/drawing/2014/main" id="{7A749C89-2E95-4857-ACE9-E38F605F9EA0}"/>
              </a:ext>
            </a:extLst>
          </p:cNvPr>
          <p:cNvCxnSpPr/>
          <p:nvPr/>
        </p:nvCxnSpPr>
        <p:spPr bwMode="auto">
          <a:xfrm>
            <a:off x="8065615" y="3006677"/>
            <a:ext cx="111337" cy="514200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31E9322F-6979-4725-9FED-5C4DD788BC43}"/>
              </a:ext>
            </a:extLst>
          </p:cNvPr>
          <p:cNvCxnSpPr/>
          <p:nvPr/>
        </p:nvCxnSpPr>
        <p:spPr bwMode="auto">
          <a:xfrm>
            <a:off x="8101714" y="4183023"/>
            <a:ext cx="73432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867F5BA5-8E92-43FD-B3BA-F76F84D75538}"/>
              </a:ext>
            </a:extLst>
          </p:cNvPr>
          <p:cNvCxnSpPr/>
          <p:nvPr/>
        </p:nvCxnSpPr>
        <p:spPr bwMode="auto">
          <a:xfrm>
            <a:off x="8167263" y="3520877"/>
            <a:ext cx="66878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83C5F478-3757-40E2-9B85-4E1B9C963527}"/>
              </a:ext>
            </a:extLst>
          </p:cNvPr>
          <p:cNvSpPr txBox="1"/>
          <p:nvPr/>
        </p:nvSpPr>
        <p:spPr>
          <a:xfrm>
            <a:off x="7946087" y="2871155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10</a:t>
            </a:r>
            <a:endParaRPr lang="ko-KR" altLang="en-US" sz="474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04DA9E8-6D8E-44AF-8075-F8601629D74F}"/>
              </a:ext>
            </a:extLst>
          </p:cNvPr>
          <p:cNvSpPr txBox="1"/>
          <p:nvPr/>
        </p:nvSpPr>
        <p:spPr>
          <a:xfrm>
            <a:off x="7863345" y="3540397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10</a:t>
            </a:r>
            <a:endParaRPr lang="ko-KR" altLang="en-US" sz="474" dirty="0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D64F9B1-D40B-4724-AA37-1657398CB64F}"/>
              </a:ext>
            </a:extLst>
          </p:cNvPr>
          <p:cNvSpPr/>
          <p:nvPr/>
        </p:nvSpPr>
        <p:spPr bwMode="auto">
          <a:xfrm>
            <a:off x="7756956" y="2882516"/>
            <a:ext cx="189131" cy="1394817"/>
          </a:xfrm>
          <a:prstGeom prst="rect">
            <a:avLst/>
          </a:prstGeom>
          <a:solidFill>
            <a:srgbClr val="FFC00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3EDED99-0922-40B1-BA12-3ECB25341BD0}"/>
              </a:ext>
            </a:extLst>
          </p:cNvPr>
          <p:cNvSpPr txBox="1"/>
          <p:nvPr/>
        </p:nvSpPr>
        <p:spPr>
          <a:xfrm>
            <a:off x="7667032" y="3540397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20</a:t>
            </a:r>
            <a:endParaRPr lang="ko-KR" altLang="en-US" sz="474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110C997-82F7-4C5A-9A07-5C1D4BF6BBA9}"/>
              </a:ext>
            </a:extLst>
          </p:cNvPr>
          <p:cNvSpPr txBox="1"/>
          <p:nvPr/>
        </p:nvSpPr>
        <p:spPr>
          <a:xfrm>
            <a:off x="7763508" y="2877164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20</a:t>
            </a:r>
            <a:endParaRPr lang="ko-KR" altLang="en-US" sz="474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5AEFE4-8713-44BA-B8FA-19721617E141}"/>
              </a:ext>
            </a:extLst>
          </p:cNvPr>
          <p:cNvSpPr txBox="1"/>
          <p:nvPr/>
        </p:nvSpPr>
        <p:spPr>
          <a:xfrm>
            <a:off x="4440153" y="4336725"/>
            <a:ext cx="3669653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759"/>
              <a:t>LED1/LED2</a:t>
            </a:r>
            <a:r>
              <a:rPr lang="ko-KR" altLang="en-US" sz="759"/>
              <a:t>가 </a:t>
            </a:r>
            <a:r>
              <a:rPr lang="ko-KR" altLang="en-US" sz="759" dirty="0"/>
              <a:t>처음 </a:t>
            </a:r>
            <a:r>
              <a:rPr lang="en-US" altLang="ko-KR" sz="759" dirty="0"/>
              <a:t>200msec</a:t>
            </a:r>
            <a:r>
              <a:rPr lang="ko-KR" altLang="en-US" sz="759" dirty="0"/>
              <a:t> 깜박임을 시작으로 점차 </a:t>
            </a:r>
            <a:r>
              <a:rPr lang="en-US" altLang="ko-KR" sz="759" dirty="0"/>
              <a:t>10msec</a:t>
            </a:r>
            <a:r>
              <a:rPr lang="ko-KR" altLang="en-US" sz="759" dirty="0"/>
              <a:t>씩 짧아지면서 마지막 깜박임은 </a:t>
            </a:r>
            <a:r>
              <a:rPr lang="en-US" altLang="ko-KR" sz="759" dirty="0"/>
              <a:t>10msec</a:t>
            </a:r>
            <a:r>
              <a:rPr lang="ko-KR" altLang="en-US" sz="759" dirty="0"/>
              <a:t>로 된다</a:t>
            </a:r>
            <a:r>
              <a:rPr lang="en-US" altLang="ko-KR" sz="759" dirty="0"/>
              <a:t>. </a:t>
            </a: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C491DD86-DC7F-4E0C-9198-3B6FC5104F65}"/>
              </a:ext>
            </a:extLst>
          </p:cNvPr>
          <p:cNvCxnSpPr/>
          <p:nvPr/>
        </p:nvCxnSpPr>
        <p:spPr bwMode="auto">
          <a:xfrm>
            <a:off x="6141463" y="3512363"/>
            <a:ext cx="136636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D383C41B-689F-4854-A0CE-84DD040244AC}"/>
              </a:ext>
            </a:extLst>
          </p:cNvPr>
          <p:cNvCxnSpPr/>
          <p:nvPr/>
        </p:nvCxnSpPr>
        <p:spPr bwMode="auto">
          <a:xfrm>
            <a:off x="6029746" y="4208298"/>
            <a:ext cx="147808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60E3896E-9EC7-4BC6-937A-BDE4E47D7396}"/>
              </a:ext>
            </a:extLst>
          </p:cNvPr>
          <p:cNvSpPr txBox="1"/>
          <p:nvPr/>
        </p:nvSpPr>
        <p:spPr>
          <a:xfrm>
            <a:off x="6434946" y="3103670"/>
            <a:ext cx="874579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49" dirty="0"/>
              <a:t>•  •  •  •  • •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67F2E7D-0552-4AF4-B76E-DC82C378F734}"/>
              </a:ext>
            </a:extLst>
          </p:cNvPr>
          <p:cNvSpPr txBox="1"/>
          <p:nvPr/>
        </p:nvSpPr>
        <p:spPr>
          <a:xfrm>
            <a:off x="6434947" y="3793202"/>
            <a:ext cx="942897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49" dirty="0"/>
              <a:t>•  •  •  •  • •</a:t>
            </a: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304197F6-A074-46DE-A69F-4461C1520475}"/>
              </a:ext>
            </a:extLst>
          </p:cNvPr>
          <p:cNvCxnSpPr/>
          <p:nvPr/>
        </p:nvCxnSpPr>
        <p:spPr bwMode="auto">
          <a:xfrm>
            <a:off x="2326004" y="4245587"/>
            <a:ext cx="207548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1730F9E-7C2E-4E50-9F3D-7EF8227ECB8B}"/>
              </a:ext>
            </a:extLst>
          </p:cNvPr>
          <p:cNvCxnSpPr>
            <a:endCxn id="213" idx="3"/>
          </p:cNvCxnSpPr>
          <p:nvPr/>
        </p:nvCxnSpPr>
        <p:spPr bwMode="auto">
          <a:xfrm flipH="1">
            <a:off x="8109806" y="2755804"/>
            <a:ext cx="798" cy="1743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D649AB7-235E-42A1-AC44-571C82EC8F95}"/>
              </a:ext>
            </a:extLst>
          </p:cNvPr>
          <p:cNvSpPr txBox="1"/>
          <p:nvPr/>
        </p:nvSpPr>
        <p:spPr>
          <a:xfrm>
            <a:off x="2388225" y="4336725"/>
            <a:ext cx="1987239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759"/>
              <a:t>LED1</a:t>
            </a:r>
            <a:r>
              <a:rPr lang="ko-KR" altLang="en-US" sz="759"/>
              <a:t>만 </a:t>
            </a:r>
            <a:r>
              <a:rPr lang="en-US" altLang="ko-KR" sz="759" dirty="0"/>
              <a:t>500msec </a:t>
            </a:r>
            <a:r>
              <a:rPr lang="ko-KR" altLang="en-US" sz="759" dirty="0"/>
              <a:t>간격으로 </a:t>
            </a:r>
            <a:r>
              <a:rPr lang="en-US" altLang="ko-KR" sz="759" dirty="0"/>
              <a:t>3</a:t>
            </a:r>
            <a:r>
              <a:rPr lang="ko-KR" altLang="en-US" sz="759" dirty="0"/>
              <a:t>회 깜박인다</a:t>
            </a:r>
            <a:r>
              <a:rPr lang="en-US" altLang="ko-KR" sz="759" dirty="0"/>
              <a:t>.</a:t>
            </a:r>
          </a:p>
        </p:txBody>
      </p: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85CFC2D-1A7F-4ED8-8387-656459F251A4}"/>
              </a:ext>
            </a:extLst>
          </p:cNvPr>
          <p:cNvCxnSpPr/>
          <p:nvPr/>
        </p:nvCxnSpPr>
        <p:spPr bwMode="auto">
          <a:xfrm>
            <a:off x="2388382" y="2783365"/>
            <a:ext cx="0" cy="17431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29D3C8F6-1D97-41FC-B406-353669ABF7DB}"/>
              </a:ext>
            </a:extLst>
          </p:cNvPr>
          <p:cNvSpPr txBox="1"/>
          <p:nvPr/>
        </p:nvSpPr>
        <p:spPr>
          <a:xfrm>
            <a:off x="927372" y="5129160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latin typeface="+mn-ea"/>
              </a:rPr>
              <a:t>LED1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7136556B-B748-41B6-8C11-6479E2425B27}"/>
              </a:ext>
            </a:extLst>
          </p:cNvPr>
          <p:cNvSpPr/>
          <p:nvPr/>
        </p:nvSpPr>
        <p:spPr bwMode="auto">
          <a:xfrm>
            <a:off x="2388226" y="5717601"/>
            <a:ext cx="2048461" cy="580402"/>
          </a:xfrm>
          <a:prstGeom prst="rect">
            <a:avLst/>
          </a:prstGeom>
          <a:solidFill>
            <a:srgbClr val="92D05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B9DC62-76F2-479C-A1BC-7D2B0AB9A9BC}"/>
              </a:ext>
            </a:extLst>
          </p:cNvPr>
          <p:cNvSpPr txBox="1"/>
          <p:nvPr/>
        </p:nvSpPr>
        <p:spPr>
          <a:xfrm>
            <a:off x="2404825" y="5784282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D18C942-2E67-4F7F-BDBC-51BD55614C5B}"/>
              </a:ext>
            </a:extLst>
          </p:cNvPr>
          <p:cNvSpPr txBox="1"/>
          <p:nvPr/>
        </p:nvSpPr>
        <p:spPr>
          <a:xfrm>
            <a:off x="927372" y="5769251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latin typeface="+mn-ea"/>
              </a:rPr>
              <a:t>LED2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CF74B9C3-FB04-4E8C-BDC4-B6347457C010}"/>
              </a:ext>
            </a:extLst>
          </p:cNvPr>
          <p:cNvGrpSpPr/>
          <p:nvPr/>
        </p:nvGrpSpPr>
        <p:grpSpPr>
          <a:xfrm>
            <a:off x="2296960" y="5769250"/>
            <a:ext cx="2139728" cy="441102"/>
            <a:chOff x="1592979" y="5913450"/>
            <a:chExt cx="2255287" cy="551552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E81B5DD6-5F8B-4078-99B4-030B88B919F3}"/>
                </a:ext>
              </a:extLst>
            </p:cNvPr>
            <p:cNvGrpSpPr/>
            <p:nvPr/>
          </p:nvGrpSpPr>
          <p:grpSpPr>
            <a:xfrm>
              <a:off x="1592979" y="5930306"/>
              <a:ext cx="818781" cy="534696"/>
              <a:chOff x="1454970" y="3296022"/>
              <a:chExt cx="1634704" cy="534696"/>
            </a:xfrm>
          </p:grpSpPr>
          <p:cxnSp>
            <p:nvCxnSpPr>
              <p:cNvPr id="234" name="꺾인 연결선 236">
                <a:extLst>
                  <a:ext uri="{FF2B5EF4-FFF2-40B4-BE49-F238E27FC236}">
                    <a16:creationId xmlns:a16="http://schemas.microsoft.com/office/drawing/2014/main" id="{D2934429-65D1-4662-BF00-1B0A9DF6C55A}"/>
                  </a:ext>
                </a:extLst>
              </p:cNvPr>
              <p:cNvCxnSpPr/>
              <p:nvPr/>
            </p:nvCxnSpPr>
            <p:spPr bwMode="auto">
              <a:xfrm flipV="1">
                <a:off x="1454970" y="3296022"/>
                <a:ext cx="914092" cy="534696"/>
              </a:xfrm>
              <a:prstGeom prst="bentConnector3">
                <a:avLst>
                  <a:gd name="adj1" fmla="val 21518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5" name="꺾인 연결선 237">
                <a:extLst>
                  <a:ext uri="{FF2B5EF4-FFF2-40B4-BE49-F238E27FC236}">
                    <a16:creationId xmlns:a16="http://schemas.microsoft.com/office/drawing/2014/main" id="{43367CB2-A982-4734-A285-F223620E59B3}"/>
                  </a:ext>
                </a:extLst>
              </p:cNvPr>
              <p:cNvCxnSpPr/>
              <p:nvPr/>
            </p:nvCxnSpPr>
            <p:spPr bwMode="auto">
              <a:xfrm>
                <a:off x="1946797" y="3296022"/>
                <a:ext cx="1142877" cy="525087"/>
              </a:xfrm>
              <a:prstGeom prst="bentConnector3">
                <a:avLst>
                  <a:gd name="adj1" fmla="val 41110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06909AE-A5DB-493F-BEF6-7D3E705B7046}"/>
                </a:ext>
              </a:extLst>
            </p:cNvPr>
            <p:cNvGrpSpPr/>
            <p:nvPr/>
          </p:nvGrpSpPr>
          <p:grpSpPr>
            <a:xfrm>
              <a:off x="2311232" y="5921878"/>
              <a:ext cx="818781" cy="534696"/>
              <a:chOff x="1454970" y="3296022"/>
              <a:chExt cx="1634704" cy="534696"/>
            </a:xfrm>
          </p:grpSpPr>
          <p:cxnSp>
            <p:nvCxnSpPr>
              <p:cNvPr id="232" name="꺾인 연결선 245">
                <a:extLst>
                  <a:ext uri="{FF2B5EF4-FFF2-40B4-BE49-F238E27FC236}">
                    <a16:creationId xmlns:a16="http://schemas.microsoft.com/office/drawing/2014/main" id="{05B4D427-4B76-4F32-A37B-C8E669CF466B}"/>
                  </a:ext>
                </a:extLst>
              </p:cNvPr>
              <p:cNvCxnSpPr/>
              <p:nvPr/>
            </p:nvCxnSpPr>
            <p:spPr bwMode="auto">
              <a:xfrm flipV="1">
                <a:off x="1454970" y="3296022"/>
                <a:ext cx="914092" cy="534696"/>
              </a:xfrm>
              <a:prstGeom prst="bentConnector3">
                <a:avLst>
                  <a:gd name="adj1" fmla="val 21518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" name="꺾인 연결선 246">
                <a:extLst>
                  <a:ext uri="{FF2B5EF4-FFF2-40B4-BE49-F238E27FC236}">
                    <a16:creationId xmlns:a16="http://schemas.microsoft.com/office/drawing/2014/main" id="{CEAF3FF9-D3A5-48E9-A2D7-62DA293AC227}"/>
                  </a:ext>
                </a:extLst>
              </p:cNvPr>
              <p:cNvCxnSpPr/>
              <p:nvPr/>
            </p:nvCxnSpPr>
            <p:spPr bwMode="auto">
              <a:xfrm>
                <a:off x="1946797" y="3296022"/>
                <a:ext cx="1142877" cy="525087"/>
              </a:xfrm>
              <a:prstGeom prst="bentConnector3">
                <a:avLst>
                  <a:gd name="adj1" fmla="val 41110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9B89A9A9-1D9E-4D8B-AA60-1DE2539B93D4}"/>
                </a:ext>
              </a:extLst>
            </p:cNvPr>
            <p:cNvGrpSpPr/>
            <p:nvPr/>
          </p:nvGrpSpPr>
          <p:grpSpPr>
            <a:xfrm>
              <a:off x="3029485" y="5913450"/>
              <a:ext cx="818781" cy="534696"/>
              <a:chOff x="1454970" y="3296022"/>
              <a:chExt cx="1634704" cy="534696"/>
            </a:xfrm>
          </p:grpSpPr>
          <p:cxnSp>
            <p:nvCxnSpPr>
              <p:cNvPr id="230" name="꺾인 연결선 248">
                <a:extLst>
                  <a:ext uri="{FF2B5EF4-FFF2-40B4-BE49-F238E27FC236}">
                    <a16:creationId xmlns:a16="http://schemas.microsoft.com/office/drawing/2014/main" id="{A1F52221-1F45-4039-A856-4D02F6010CA7}"/>
                  </a:ext>
                </a:extLst>
              </p:cNvPr>
              <p:cNvCxnSpPr/>
              <p:nvPr/>
            </p:nvCxnSpPr>
            <p:spPr bwMode="auto">
              <a:xfrm flipV="1">
                <a:off x="1454970" y="3296022"/>
                <a:ext cx="914092" cy="534696"/>
              </a:xfrm>
              <a:prstGeom prst="bentConnector3">
                <a:avLst>
                  <a:gd name="adj1" fmla="val 21518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1" name="꺾인 연결선 249">
                <a:extLst>
                  <a:ext uri="{FF2B5EF4-FFF2-40B4-BE49-F238E27FC236}">
                    <a16:creationId xmlns:a16="http://schemas.microsoft.com/office/drawing/2014/main" id="{DBBCF701-511A-4A80-A764-8698309BCE21}"/>
                  </a:ext>
                </a:extLst>
              </p:cNvPr>
              <p:cNvCxnSpPr/>
              <p:nvPr/>
            </p:nvCxnSpPr>
            <p:spPr bwMode="auto">
              <a:xfrm>
                <a:off x="1946797" y="3296022"/>
                <a:ext cx="1142877" cy="525087"/>
              </a:xfrm>
              <a:prstGeom prst="bentConnector3">
                <a:avLst>
                  <a:gd name="adj1" fmla="val 41110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74F39876-D7BA-4E5A-83E9-3D448FD91E46}"/>
              </a:ext>
            </a:extLst>
          </p:cNvPr>
          <p:cNvSpPr txBox="1"/>
          <p:nvPr/>
        </p:nvSpPr>
        <p:spPr>
          <a:xfrm>
            <a:off x="2736726" y="5778164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AEEDB76-6906-486C-919C-80B0192F0F58}"/>
              </a:ext>
            </a:extLst>
          </p:cNvPr>
          <p:cNvSpPr txBox="1"/>
          <p:nvPr/>
        </p:nvSpPr>
        <p:spPr>
          <a:xfrm>
            <a:off x="3068627" y="5772046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99D1498-FA8B-459D-A1CA-C9BDDC1EF764}"/>
              </a:ext>
            </a:extLst>
          </p:cNvPr>
          <p:cNvSpPr txBox="1"/>
          <p:nvPr/>
        </p:nvSpPr>
        <p:spPr>
          <a:xfrm>
            <a:off x="3400529" y="5765929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D4B37BD-ED0C-4C95-B97D-E49DD4402049}"/>
              </a:ext>
            </a:extLst>
          </p:cNvPr>
          <p:cNvSpPr txBox="1"/>
          <p:nvPr/>
        </p:nvSpPr>
        <p:spPr>
          <a:xfrm>
            <a:off x="3732430" y="5759811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4E0E699-4DD4-4F54-9C68-3EBE17FB1FE3}"/>
              </a:ext>
            </a:extLst>
          </p:cNvPr>
          <p:cNvSpPr txBox="1"/>
          <p:nvPr/>
        </p:nvSpPr>
        <p:spPr>
          <a:xfrm>
            <a:off x="4091728" y="5753694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0DD9A6D-2488-4953-B7F7-5567EDF343FF}"/>
              </a:ext>
            </a:extLst>
          </p:cNvPr>
          <p:cNvSpPr txBox="1"/>
          <p:nvPr/>
        </p:nvSpPr>
        <p:spPr>
          <a:xfrm>
            <a:off x="2883433" y="5215829"/>
            <a:ext cx="1210812" cy="360666"/>
          </a:xfrm>
          <a:prstGeom prst="wedgeRoundRectCallout">
            <a:avLst>
              <a:gd name="adj1" fmla="val -46135"/>
              <a:gd name="adj2" fmla="val 110052"/>
              <a:gd name="adj3" fmla="val 16667"/>
            </a:avLst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>
                <a:latin typeface="+mj-lt"/>
              </a:rPr>
              <a:t>LED</a:t>
            </a:r>
            <a:r>
              <a:rPr lang="en-US" altLang="ko-KR" sz="759" dirty="0">
                <a:latin typeface="+mj-lt"/>
              </a:rPr>
              <a:t>2</a:t>
            </a:r>
            <a:r>
              <a:rPr lang="ko-KR" altLang="en-US" sz="759">
                <a:latin typeface="+mj-lt"/>
              </a:rPr>
              <a:t> </a:t>
            </a:r>
            <a:r>
              <a:rPr lang="en-US" altLang="ko-KR" sz="759" dirty="0">
                <a:latin typeface="+mj-lt"/>
              </a:rPr>
              <a:t>500msec </a:t>
            </a:r>
            <a:r>
              <a:rPr lang="ko-KR" altLang="en-US" sz="759" dirty="0">
                <a:latin typeface="+mj-lt"/>
              </a:rPr>
              <a:t>간격으로 </a:t>
            </a:r>
            <a:r>
              <a:rPr lang="en-US" altLang="ko-KR" sz="759" dirty="0">
                <a:latin typeface="+mj-lt"/>
              </a:rPr>
              <a:t>3</a:t>
            </a:r>
            <a:r>
              <a:rPr lang="ko-KR" altLang="en-US" sz="759" dirty="0">
                <a:latin typeface="+mj-lt"/>
              </a:rPr>
              <a:t>회 깜박인다</a:t>
            </a:r>
            <a:r>
              <a:rPr lang="en-US" altLang="ko-KR" sz="759" dirty="0">
                <a:latin typeface="+mj-lt"/>
              </a:rPr>
              <a:t>.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651C2DA8-549B-4023-A220-414FC30C85E8}"/>
              </a:ext>
            </a:extLst>
          </p:cNvPr>
          <p:cNvCxnSpPr/>
          <p:nvPr/>
        </p:nvCxnSpPr>
        <p:spPr bwMode="auto">
          <a:xfrm flipV="1">
            <a:off x="2269090" y="5577094"/>
            <a:ext cx="3880067" cy="73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E0F0718A-D24A-4711-8FAF-D6A5D84EE606}"/>
              </a:ext>
            </a:extLst>
          </p:cNvPr>
          <p:cNvCxnSpPr/>
          <p:nvPr/>
        </p:nvCxnSpPr>
        <p:spPr bwMode="auto">
          <a:xfrm>
            <a:off x="4432002" y="6184456"/>
            <a:ext cx="184297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5DA8D659-4F88-4548-A688-9094F2319647}"/>
              </a:ext>
            </a:extLst>
          </p:cNvPr>
          <p:cNvCxnSpPr/>
          <p:nvPr/>
        </p:nvCxnSpPr>
        <p:spPr bwMode="auto">
          <a:xfrm>
            <a:off x="6125982" y="5577093"/>
            <a:ext cx="136636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24E63C04-0F96-4FEA-AE87-4900CFBB4932}"/>
              </a:ext>
            </a:extLst>
          </p:cNvPr>
          <p:cNvCxnSpPr/>
          <p:nvPr/>
        </p:nvCxnSpPr>
        <p:spPr bwMode="auto">
          <a:xfrm>
            <a:off x="6141463" y="6184456"/>
            <a:ext cx="136636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35CEAF9F-7415-4B08-9F1F-7B4BFE285DC7}"/>
              </a:ext>
            </a:extLst>
          </p:cNvPr>
          <p:cNvCxnSpPr/>
          <p:nvPr/>
        </p:nvCxnSpPr>
        <p:spPr bwMode="auto">
          <a:xfrm>
            <a:off x="7536211" y="5580756"/>
            <a:ext cx="1299833" cy="36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9A707800-5182-43F6-ADA7-CFED92D915E3}"/>
              </a:ext>
            </a:extLst>
          </p:cNvPr>
          <p:cNvCxnSpPr/>
          <p:nvPr/>
        </p:nvCxnSpPr>
        <p:spPr bwMode="auto">
          <a:xfrm>
            <a:off x="7551528" y="6185524"/>
            <a:ext cx="1299833" cy="36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AF667F9F-D46C-421D-984A-685573271D52}"/>
              </a:ext>
            </a:extLst>
          </p:cNvPr>
          <p:cNvCxnSpPr/>
          <p:nvPr/>
        </p:nvCxnSpPr>
        <p:spPr bwMode="auto">
          <a:xfrm>
            <a:off x="4440153" y="5215829"/>
            <a:ext cx="0" cy="10821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2530C537-5B7E-481F-8B21-83EC690C370F}"/>
              </a:ext>
            </a:extLst>
          </p:cNvPr>
          <p:cNvCxnSpPr/>
          <p:nvPr/>
        </p:nvCxnSpPr>
        <p:spPr bwMode="auto">
          <a:xfrm>
            <a:off x="2373774" y="5224842"/>
            <a:ext cx="0" cy="10821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3907274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33F7741-201F-466A-BB89-4A1C0D81FF60}"/>
              </a:ext>
            </a:extLst>
          </p:cNvPr>
          <p:cNvSpPr/>
          <p:nvPr/>
        </p:nvSpPr>
        <p:spPr bwMode="auto">
          <a:xfrm>
            <a:off x="2863206" y="3624906"/>
            <a:ext cx="917329" cy="2514788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051AC1A-E194-49FC-8EFE-7F3B5D327908}"/>
              </a:ext>
            </a:extLst>
          </p:cNvPr>
          <p:cNvSpPr txBox="1"/>
          <p:nvPr/>
        </p:nvSpPr>
        <p:spPr>
          <a:xfrm>
            <a:off x="2695880" y="366653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49A8FDD2-BA8C-41BA-8187-6CD93313597E}"/>
              </a:ext>
            </a:extLst>
          </p:cNvPr>
          <p:cNvGrpSpPr/>
          <p:nvPr/>
        </p:nvGrpSpPr>
        <p:grpSpPr>
          <a:xfrm>
            <a:off x="2802241" y="3995913"/>
            <a:ext cx="836688" cy="935479"/>
            <a:chOff x="2345723" y="3650439"/>
            <a:chExt cx="881875" cy="986001"/>
          </a:xfrm>
        </p:grpSpPr>
        <p:sp>
          <p:nvSpPr>
            <p:cNvPr id="251" name="원호 250">
              <a:extLst>
                <a:ext uri="{FF2B5EF4-FFF2-40B4-BE49-F238E27FC236}">
                  <a16:creationId xmlns:a16="http://schemas.microsoft.com/office/drawing/2014/main" id="{4CEFCA8D-4BA3-4EDE-BCCB-651B9F80517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F71BDA26-8DDE-42E4-B7AF-07562AB1DAF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E1D2826A-C51A-45CE-81C1-D3DCEA755F54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1042BA6A-6FF6-40F5-A613-BB8AE21BD22F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A50C63B7-14B1-40D3-86F2-A44CB77688C0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69F39F3B-A10B-4DA4-A8F1-B4C9600BE2B0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6AC0AD6F-62CF-4F76-A998-B9655C6C68C4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D86F38D2-436F-4B2E-AA08-03C0FF31888B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A056F186-4D0E-4924-8946-E7DC73AC452B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9F8DE665-5C33-4C6B-905C-A7C1A25C90E7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AB768DEF-FEED-453B-A1DA-C591CEE62DBF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5636AE58-58E2-4193-84FD-B38BDFC15725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5143925A-9592-46AD-BF3B-C1AB98F70565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FBE27C4C-9FB2-4248-B78D-E09FF37847FB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5" name="직선 연결선 264">
              <a:extLst>
                <a:ext uri="{FF2B5EF4-FFF2-40B4-BE49-F238E27FC236}">
                  <a16:creationId xmlns:a16="http://schemas.microsoft.com/office/drawing/2014/main" id="{0B6E8900-AFC7-47C4-A8E0-39AD35A623FB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586DC669-A330-4078-8CA5-242524AAC98A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23D0CA4F-77E5-4AA1-82F5-A77A448A8E93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C5C9335E-25D1-47CC-8081-BDAF7E69E8AF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D092FD6B-6F6E-4C54-B7E3-E12E5A924C2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3CC38210-7CC2-4E63-8C14-1EC04507248B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D55A8389-12D8-447B-8673-E406D1D084FB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851EABCA-3BEC-4924-A6B3-403900664C38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E9758693-965E-44B5-8703-4EC0090E3EE3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BE62D270-3607-4FD6-93EE-8BB57646649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2418A298-9942-4EB4-ABC5-F5808F63EDAB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B027EBD5-C485-4092-91A0-15C715F8E034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7" name="직선 연결선 276">
              <a:extLst>
                <a:ext uri="{FF2B5EF4-FFF2-40B4-BE49-F238E27FC236}">
                  <a16:creationId xmlns:a16="http://schemas.microsoft.com/office/drawing/2014/main" id="{A52F965A-8439-4A74-951D-4E7377519BFC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02E987F-0C0C-4885-963F-49CE628EC4E6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380E079E-5A2B-42E1-9FE4-4692C1C5837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280" name="직선 연결선 279">
              <a:extLst>
                <a:ext uri="{FF2B5EF4-FFF2-40B4-BE49-F238E27FC236}">
                  <a16:creationId xmlns:a16="http://schemas.microsoft.com/office/drawing/2014/main" id="{25927890-3007-44B5-B0E9-12E23AB1AC89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81" name="TextBox 4">
            <a:extLst>
              <a:ext uri="{FF2B5EF4-FFF2-40B4-BE49-F238E27FC236}">
                <a16:creationId xmlns:a16="http://schemas.microsoft.com/office/drawing/2014/main" id="{15A751C3-316A-4FE4-8A54-9E6640D7C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535" y="1106176"/>
            <a:ext cx="7719058" cy="218435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2</a:t>
            </a:r>
            <a:r>
              <a:rPr lang="ko-KR" altLang="en-US" sz="1708" b="1" dirty="0">
                <a:latin typeface="+mj-ea"/>
                <a:ea typeface="+mj-ea"/>
              </a:rPr>
              <a:t>개</a:t>
            </a:r>
            <a:r>
              <a:rPr lang="en-US" altLang="ko-KR" sz="1708" b="1" dirty="0">
                <a:latin typeface="+mj-ea"/>
                <a:ea typeface="+mj-ea"/>
              </a:rPr>
              <a:t> </a:t>
            </a:r>
            <a:r>
              <a:rPr lang="ko-KR" altLang="en-US" sz="1708" b="1" dirty="0">
                <a:latin typeface="+mj-ea"/>
                <a:ea typeface="+mj-ea"/>
              </a:rPr>
              <a:t> </a:t>
            </a:r>
            <a:r>
              <a:rPr lang="en-US" altLang="ko-KR" sz="1708" b="1" dirty="0">
                <a:latin typeface="+mj-ea"/>
                <a:ea typeface="+mj-ea"/>
              </a:rPr>
              <a:t>LED</a:t>
            </a:r>
            <a:r>
              <a:rPr lang="ko-KR" altLang="en-US" sz="1708" b="1" dirty="0">
                <a:latin typeface="+mj-ea"/>
                <a:ea typeface="+mj-ea"/>
              </a:rPr>
              <a:t>에 대해 다음과 같이 동작되도록 하라</a:t>
            </a:r>
            <a:r>
              <a:rPr lang="en-US" altLang="ko-KR" sz="170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 dirty="0">
                <a:latin typeface="+mj-ea"/>
                <a:ea typeface="+mj-ea"/>
              </a:rPr>
              <a:t>2</a:t>
            </a:r>
            <a:r>
              <a:rPr lang="ko-KR" altLang="en-US" sz="1518" b="1" dirty="0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동일하게 동작하되 아래 그림과 같이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각각의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</a:t>
            </a:r>
            <a:r>
              <a:rPr lang="en-US" altLang="ko-KR" sz="1518" b="1" dirty="0">
                <a:latin typeface="+mj-ea"/>
                <a:ea typeface="+mj-ea"/>
              </a:rPr>
              <a:t>PWM </a:t>
            </a:r>
            <a:r>
              <a:rPr lang="ko-KR" altLang="en-US" sz="1518" b="1" dirty="0">
                <a:latin typeface="+mj-ea"/>
                <a:ea typeface="+mj-ea"/>
              </a:rPr>
              <a:t>출력을 최대로 밝아졌다가 완전히 꺼지도록 한다</a:t>
            </a:r>
            <a:r>
              <a:rPr lang="en-US" altLang="ko-KR" sz="1518" b="1" dirty="0">
                <a:latin typeface="+mj-ea"/>
                <a:ea typeface="+mj-ea"/>
              </a:rPr>
              <a:t>. </a:t>
            </a:r>
          </a:p>
          <a:p>
            <a:pPr marL="849508" lvl="1" indent="-207858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328" b="1" dirty="0">
                <a:latin typeface="+mj-ea"/>
                <a:ea typeface="+mj-ea"/>
              </a:rPr>
              <a:t>밝기 변화 </a:t>
            </a:r>
            <a:r>
              <a:rPr lang="en-US" altLang="ko-KR" sz="1328" b="1">
                <a:latin typeface="+mj-ea"/>
                <a:ea typeface="+mj-ea"/>
              </a:rPr>
              <a:t>: softPwmWrite </a:t>
            </a:r>
            <a:r>
              <a:rPr lang="ko-KR" altLang="en-US" sz="1328" b="1" dirty="0">
                <a:latin typeface="+mj-ea"/>
                <a:ea typeface="+mj-ea"/>
              </a:rPr>
              <a:t>함수의 </a:t>
            </a:r>
            <a:r>
              <a:rPr lang="ko-KR" altLang="en-US" sz="1328" b="1" dirty="0" err="1">
                <a:latin typeface="+mj-ea"/>
                <a:ea typeface="+mj-ea"/>
              </a:rPr>
              <a:t>출력값</a:t>
            </a:r>
            <a:r>
              <a:rPr lang="ko-KR" altLang="en-US" sz="1328" b="1" dirty="0">
                <a:latin typeface="+mj-ea"/>
                <a:ea typeface="+mj-ea"/>
              </a:rPr>
              <a:t> 간격 </a:t>
            </a:r>
            <a:r>
              <a:rPr lang="en-US" altLang="ko-KR" sz="1328" b="1" dirty="0">
                <a:latin typeface="+mj-ea"/>
                <a:ea typeface="+mj-ea"/>
              </a:rPr>
              <a:t>=</a:t>
            </a:r>
            <a:r>
              <a:rPr lang="ko-KR" altLang="en-US" sz="1328" b="1" dirty="0">
                <a:latin typeface="+mj-ea"/>
                <a:ea typeface="+mj-ea"/>
              </a:rPr>
              <a:t> </a:t>
            </a:r>
            <a:r>
              <a:rPr lang="en-US" altLang="ko-KR" sz="1328" b="1" dirty="0">
                <a:latin typeface="+mj-ea"/>
                <a:ea typeface="+mj-ea"/>
              </a:rPr>
              <a:t>‘1’</a:t>
            </a:r>
          </a:p>
          <a:p>
            <a:pPr marL="849508" lvl="1" indent="-207858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328" b="1" dirty="0">
                <a:latin typeface="+mj-ea"/>
                <a:ea typeface="+mj-ea"/>
              </a:rPr>
              <a:t>최대로 밝아졌을 경우 유지 시간 </a:t>
            </a:r>
            <a:r>
              <a:rPr lang="en-US" altLang="ko-KR" sz="1328" b="1" dirty="0">
                <a:latin typeface="+mj-ea"/>
                <a:ea typeface="+mj-ea"/>
              </a:rPr>
              <a:t>: 50 </a:t>
            </a:r>
            <a:r>
              <a:rPr lang="en-US" altLang="ko-KR" sz="1328" b="1" dirty="0" err="1">
                <a:latin typeface="+mj-ea"/>
                <a:ea typeface="+mj-ea"/>
              </a:rPr>
              <a:t>msec</a:t>
            </a:r>
            <a:endParaRPr lang="en-US" altLang="ko-KR" sz="1328" b="1" dirty="0">
              <a:latin typeface="+mj-ea"/>
              <a:ea typeface="+mj-ea"/>
            </a:endParaRPr>
          </a:p>
          <a:p>
            <a:pPr marL="849508" lvl="1" indent="-207858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328" b="1" dirty="0">
                <a:latin typeface="+mj-ea"/>
                <a:ea typeface="+mj-ea"/>
              </a:rPr>
              <a:t>완전히 꺼졌을 경우 유지 시간 </a:t>
            </a:r>
            <a:r>
              <a:rPr lang="en-US" altLang="ko-KR" sz="1328" b="1" dirty="0">
                <a:latin typeface="+mj-ea"/>
                <a:ea typeface="+mj-ea"/>
              </a:rPr>
              <a:t>: 500 </a:t>
            </a:r>
            <a:r>
              <a:rPr lang="en-US" altLang="ko-KR" sz="1328" b="1" dirty="0" err="1">
                <a:latin typeface="+mj-ea"/>
                <a:ea typeface="+mj-ea"/>
              </a:rPr>
              <a:t>msec</a:t>
            </a:r>
            <a:endParaRPr lang="en-US" altLang="ko-KR" sz="132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구현에 필요한 </a:t>
            </a:r>
            <a:r>
              <a:rPr lang="en-US" altLang="ko-KR" sz="1518" b="1">
                <a:latin typeface="+mj-ea"/>
                <a:ea typeface="+mj-ea"/>
              </a:rPr>
              <a:t>LED </a:t>
            </a:r>
            <a:r>
              <a:rPr lang="ko-KR" altLang="en-US" sz="1518" b="1">
                <a:latin typeface="+mj-ea"/>
                <a:ea typeface="+mj-ea"/>
              </a:rPr>
              <a:t>와</a:t>
            </a:r>
            <a:r>
              <a:rPr lang="en-US" altLang="ko-KR" sz="1518" b="1">
                <a:latin typeface="+mj-ea"/>
                <a:ea typeface="+mj-ea"/>
              </a:rPr>
              <a:t> </a:t>
            </a:r>
            <a:r>
              <a:rPr lang="ko-KR" altLang="en-US" sz="1518" b="1" dirty="0">
                <a:latin typeface="+mj-ea"/>
                <a:ea typeface="+mj-ea"/>
              </a:rPr>
              <a:t>출력 핀은 자유롭게 선택한다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  <a:endParaRPr lang="en-US" altLang="ko-KR" sz="1708" b="1" dirty="0">
              <a:latin typeface="+mj-ea"/>
              <a:ea typeface="+mj-ea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13910B08-CE77-44CE-BD3E-E84715635B41}"/>
              </a:ext>
            </a:extLst>
          </p:cNvPr>
          <p:cNvSpPr txBox="1"/>
          <p:nvPr/>
        </p:nvSpPr>
        <p:spPr>
          <a:xfrm>
            <a:off x="1068667" y="4175669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LED1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CEDC9DE-1D5D-4806-AFF1-3D8DD8A7FCD0}"/>
              </a:ext>
            </a:extLst>
          </p:cNvPr>
          <p:cNvSpPr txBox="1"/>
          <p:nvPr/>
        </p:nvSpPr>
        <p:spPr>
          <a:xfrm>
            <a:off x="2812900" y="4438732"/>
            <a:ext cx="83382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5msec </a:t>
            </a:r>
            <a:r>
              <a:rPr lang="ko-KR" altLang="en-US" sz="854" dirty="0"/>
              <a:t>간격 </a:t>
            </a: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E4AE379A-D3D3-447F-898C-DA9D9EF633CF}"/>
              </a:ext>
            </a:extLst>
          </p:cNvPr>
          <p:cNvCxnSpPr/>
          <p:nvPr/>
        </p:nvCxnSpPr>
        <p:spPr bwMode="auto">
          <a:xfrm>
            <a:off x="2862021" y="3645169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2FBCACC7-8E81-4EF1-AAC1-8664A916D337}"/>
              </a:ext>
            </a:extLst>
          </p:cNvPr>
          <p:cNvGrpSpPr/>
          <p:nvPr/>
        </p:nvGrpSpPr>
        <p:grpSpPr>
          <a:xfrm>
            <a:off x="2802241" y="5109193"/>
            <a:ext cx="836688" cy="935479"/>
            <a:chOff x="2345723" y="3650439"/>
            <a:chExt cx="881875" cy="986001"/>
          </a:xfrm>
        </p:grpSpPr>
        <p:sp>
          <p:nvSpPr>
            <p:cNvPr id="286" name="원호 285">
              <a:extLst>
                <a:ext uri="{FF2B5EF4-FFF2-40B4-BE49-F238E27FC236}">
                  <a16:creationId xmlns:a16="http://schemas.microsoft.com/office/drawing/2014/main" id="{9DE6D2A8-A9F0-4FFA-806A-2323942B6659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287" name="직선 연결선 286">
              <a:extLst>
                <a:ext uri="{FF2B5EF4-FFF2-40B4-BE49-F238E27FC236}">
                  <a16:creationId xmlns:a16="http://schemas.microsoft.com/office/drawing/2014/main" id="{17575615-BDD5-4C94-9C96-DA7647263C43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8" name="직선 연결선 287">
              <a:extLst>
                <a:ext uri="{FF2B5EF4-FFF2-40B4-BE49-F238E27FC236}">
                  <a16:creationId xmlns:a16="http://schemas.microsoft.com/office/drawing/2014/main" id="{7A477263-F5BA-406A-BE16-EFBE1A00E04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9" name="직선 연결선 288">
              <a:extLst>
                <a:ext uri="{FF2B5EF4-FFF2-40B4-BE49-F238E27FC236}">
                  <a16:creationId xmlns:a16="http://schemas.microsoft.com/office/drawing/2014/main" id="{EB15981B-F52F-4C52-A69A-740B1A5F38CC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0" name="직선 연결선 289">
              <a:extLst>
                <a:ext uri="{FF2B5EF4-FFF2-40B4-BE49-F238E27FC236}">
                  <a16:creationId xmlns:a16="http://schemas.microsoft.com/office/drawing/2014/main" id="{B9DAFEA7-58FF-4F95-99E7-3F12B8BEAA8D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2BB80DB0-18FB-4D71-8CA9-3FE404744C41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직선 연결선 291">
              <a:extLst>
                <a:ext uri="{FF2B5EF4-FFF2-40B4-BE49-F238E27FC236}">
                  <a16:creationId xmlns:a16="http://schemas.microsoft.com/office/drawing/2014/main" id="{95134758-6BC2-4077-B6C9-7C16B16D3166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5BFE85BC-9376-48F7-9F91-DD70D357B005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6CA158AD-497B-4DC1-A69E-5EEB562ADF61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D15FFAB1-9360-4AC0-A15D-C777B2B683D4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B83239E7-2D6E-408D-8A55-2AD9EAC3BC4E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80201EC9-03BF-4617-93C3-070576DB73B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F6816D9E-CCD5-4661-ABD5-28BE788047F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2F91C7D2-42CF-4AE2-A40C-F5C451C0380A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4F0820AE-A497-4BCD-905D-66ADD765C2AE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2C2426F6-00A3-4535-8B86-E3CA011B1C21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8DD930D0-F83F-4000-AE11-FEA840C11874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직선 연결선 302">
              <a:extLst>
                <a:ext uri="{FF2B5EF4-FFF2-40B4-BE49-F238E27FC236}">
                  <a16:creationId xmlns:a16="http://schemas.microsoft.com/office/drawing/2014/main" id="{76B18693-D4F8-41E3-B43E-F0658EAAC82E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FA899F0A-F953-424D-8620-8CAF7ABC2802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E85435A1-7DC8-42E4-97D3-A25C024695AC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E0925564-34D1-471B-9D71-F71C487A17F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2130D40B-BFA9-4761-B4D5-13467E29D2A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8" name="직선 연결선 307">
              <a:extLst>
                <a:ext uri="{FF2B5EF4-FFF2-40B4-BE49-F238E27FC236}">
                  <a16:creationId xmlns:a16="http://schemas.microsoft.com/office/drawing/2014/main" id="{CA39E372-808D-4724-8A45-49E90B33F7A2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9" name="직선 연결선 308">
              <a:extLst>
                <a:ext uri="{FF2B5EF4-FFF2-40B4-BE49-F238E27FC236}">
                  <a16:creationId xmlns:a16="http://schemas.microsoft.com/office/drawing/2014/main" id="{89F46258-848D-4B5A-8B0F-293F3929FF6F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0" name="직선 연결선 309">
              <a:extLst>
                <a:ext uri="{FF2B5EF4-FFF2-40B4-BE49-F238E27FC236}">
                  <a16:creationId xmlns:a16="http://schemas.microsoft.com/office/drawing/2014/main" id="{1C26098B-5742-4A10-BE02-CD8A1ABE267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26D15041-55FA-4D0C-BBFD-2A66A66D59EF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2" name="직선 연결선 311">
              <a:extLst>
                <a:ext uri="{FF2B5EF4-FFF2-40B4-BE49-F238E27FC236}">
                  <a16:creationId xmlns:a16="http://schemas.microsoft.com/office/drawing/2014/main" id="{B5900550-F6F7-4902-B661-3BBAAF4ED7C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2122C557-EA71-4F1E-92DD-911C4291BE87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21F0500D-233B-4F59-A98E-685A7F32BEB5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315" name="직선 연결선 314">
              <a:extLst>
                <a:ext uri="{FF2B5EF4-FFF2-40B4-BE49-F238E27FC236}">
                  <a16:creationId xmlns:a16="http://schemas.microsoft.com/office/drawing/2014/main" id="{8885F341-01D4-4C87-A4C9-269797955103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815D43AB-9BEB-4CEF-AA2F-78C4DBB841AB}"/>
              </a:ext>
            </a:extLst>
          </p:cNvPr>
          <p:cNvSpPr txBox="1"/>
          <p:nvPr/>
        </p:nvSpPr>
        <p:spPr>
          <a:xfrm>
            <a:off x="1056618" y="5237187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LED2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AD1DFFC9-5C8A-4F61-8203-2581CAC2012A}"/>
              </a:ext>
            </a:extLst>
          </p:cNvPr>
          <p:cNvCxnSpPr/>
          <p:nvPr/>
        </p:nvCxnSpPr>
        <p:spPr bwMode="auto">
          <a:xfrm>
            <a:off x="3563349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8FB50AA0-B211-4657-9617-672417AA3936}"/>
              </a:ext>
            </a:extLst>
          </p:cNvPr>
          <p:cNvCxnSpPr/>
          <p:nvPr/>
        </p:nvCxnSpPr>
        <p:spPr bwMode="auto">
          <a:xfrm>
            <a:off x="3790528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6184C347-0432-46D0-8411-8A225E0A028F}"/>
              </a:ext>
            </a:extLst>
          </p:cNvPr>
          <p:cNvCxnSpPr/>
          <p:nvPr/>
        </p:nvCxnSpPr>
        <p:spPr bwMode="auto">
          <a:xfrm>
            <a:off x="2639989" y="4464505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E1E8AB6E-DAF9-4756-B32B-747C2279878B}"/>
              </a:ext>
            </a:extLst>
          </p:cNvPr>
          <p:cNvCxnSpPr/>
          <p:nvPr/>
        </p:nvCxnSpPr>
        <p:spPr bwMode="auto">
          <a:xfrm>
            <a:off x="2639989" y="5576691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E43B2563-3D49-449C-97B0-587ECB327AF5}"/>
              </a:ext>
            </a:extLst>
          </p:cNvPr>
          <p:cNvSpPr txBox="1"/>
          <p:nvPr/>
        </p:nvSpPr>
        <p:spPr>
          <a:xfrm>
            <a:off x="3981650" y="4657737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97C066DF-B165-4819-B00A-603FCFC6D60D}"/>
              </a:ext>
            </a:extLst>
          </p:cNvPr>
          <p:cNvCxnSpPr/>
          <p:nvPr/>
        </p:nvCxnSpPr>
        <p:spPr bwMode="auto">
          <a:xfrm flipH="1" flipV="1">
            <a:off x="3227309" y="3956320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3" name="직선 화살표 연결선 322">
            <a:extLst>
              <a:ext uri="{FF2B5EF4-FFF2-40B4-BE49-F238E27FC236}">
                <a16:creationId xmlns:a16="http://schemas.microsoft.com/office/drawing/2014/main" id="{D47058D0-6DF3-439A-9572-A0EEC14B8391}"/>
              </a:ext>
            </a:extLst>
          </p:cNvPr>
          <p:cNvCxnSpPr/>
          <p:nvPr/>
        </p:nvCxnSpPr>
        <p:spPr bwMode="auto">
          <a:xfrm>
            <a:off x="3404094" y="4764307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6EBF6ECD-CE7B-4925-87DA-D684C74981E2}"/>
              </a:ext>
            </a:extLst>
          </p:cNvPr>
          <p:cNvCxnSpPr/>
          <p:nvPr/>
        </p:nvCxnSpPr>
        <p:spPr bwMode="auto">
          <a:xfrm>
            <a:off x="3386968" y="363425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185DF7D8-BE72-4D7C-B52B-7A1D027F1706}"/>
              </a:ext>
            </a:extLst>
          </p:cNvPr>
          <p:cNvSpPr txBox="1"/>
          <p:nvPr/>
        </p:nvSpPr>
        <p:spPr>
          <a:xfrm>
            <a:off x="3361122" y="3844864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50msec</a:t>
            </a:r>
            <a:endParaRPr lang="ko-KR" altLang="en-US" sz="854" dirty="0"/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C8A010A-995C-4DBD-8C22-58F2D815D371}"/>
              </a:ext>
            </a:extLst>
          </p:cNvPr>
          <p:cNvCxnSpPr/>
          <p:nvPr/>
        </p:nvCxnSpPr>
        <p:spPr bwMode="auto">
          <a:xfrm>
            <a:off x="3035775" y="3956059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7" name="직선 화살표 연결선 326">
            <a:extLst>
              <a:ext uri="{FF2B5EF4-FFF2-40B4-BE49-F238E27FC236}">
                <a16:creationId xmlns:a16="http://schemas.microsoft.com/office/drawing/2014/main" id="{604B04B9-1414-416E-91DD-CF8393155C29}"/>
              </a:ext>
            </a:extLst>
          </p:cNvPr>
          <p:cNvCxnSpPr/>
          <p:nvPr/>
        </p:nvCxnSpPr>
        <p:spPr bwMode="auto">
          <a:xfrm flipH="1" flipV="1">
            <a:off x="3787522" y="4764307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9C8F9FB8-925F-41D2-B810-8B692C8CB4F0}"/>
              </a:ext>
            </a:extLst>
          </p:cNvPr>
          <p:cNvGrpSpPr/>
          <p:nvPr/>
        </p:nvGrpSpPr>
        <p:grpSpPr>
          <a:xfrm>
            <a:off x="3732397" y="3995913"/>
            <a:ext cx="836688" cy="935479"/>
            <a:chOff x="2345723" y="3650439"/>
            <a:chExt cx="881875" cy="986001"/>
          </a:xfrm>
        </p:grpSpPr>
        <p:sp>
          <p:nvSpPr>
            <p:cNvPr id="329" name="원호 328">
              <a:extLst>
                <a:ext uri="{FF2B5EF4-FFF2-40B4-BE49-F238E27FC236}">
                  <a16:creationId xmlns:a16="http://schemas.microsoft.com/office/drawing/2014/main" id="{D783A0C8-299A-430D-9857-4B49CD3AA84F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A6DA68D4-DAE4-40BE-B545-55DAC81E0F61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571F192-351B-49C4-B497-5A324A1C65E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07FBD000-CC4C-4B78-9815-543697FC8EC4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B3ACBCEB-A4AC-494A-B95D-2A5EDCFAB1A6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3A6A42DF-EC61-48E9-BD49-5E13F7B88387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C12C2678-9FE6-46EA-949D-6A3C9AFDC83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FE7D043C-B44E-44A7-99DF-C4941E2C9541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2F34CA3C-9012-48EE-8C83-BB806471EEE4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4048D617-2D98-492B-AD0A-F7E68FBD9D27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2BCDAFB5-090F-447A-8549-E5361FF6CAC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3C167857-C220-4AFE-9D49-32A2E88D6C6B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E8257C7D-2EB8-43BD-8F3E-434EEE8C8E35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31D5DAC4-59ED-438A-9E3F-A63484C14151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7DED4CB0-1283-439A-BA22-A4E39BF69F8B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BB1964E2-3D24-4EFD-8CCE-40F722DF2664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B15DB81A-294D-46F1-A0C6-B8EC15C5ABF6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138EA26B-16DD-4C8F-BB4A-C54967A8CCD2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13E435F2-C673-4236-8541-DE5EFA64424B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C236F053-8C96-4926-A231-D7F49E20D3E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9FCB79B6-1BAC-43C2-AC14-69F4EAF0739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F57E004C-EAEF-49BC-9915-BA734866D1D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E015A324-CB42-4085-8208-DD6500C683CF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374F275E-068D-4040-A567-12B5DAC0B7B7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DC50F8A1-F7EB-4410-94D5-D6E89F0E3C3E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E4AE2EE-B1F1-4AF3-9320-2EC0F0144C94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DB200992-6E78-4699-8145-1DA5DDA6AEB3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14F8B222-25C2-447D-8699-C9AF63EB4EB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00F6D826-E44E-4C94-8444-B41011C88779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358" name="직선 연결선 357">
              <a:extLst>
                <a:ext uri="{FF2B5EF4-FFF2-40B4-BE49-F238E27FC236}">
                  <a16:creationId xmlns:a16="http://schemas.microsoft.com/office/drawing/2014/main" id="{79F4056E-60B4-4C46-A1F8-B26C8D92DBA1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41238F7C-CB5A-4F15-8DB9-AEF762E1892C}"/>
              </a:ext>
            </a:extLst>
          </p:cNvPr>
          <p:cNvGrpSpPr/>
          <p:nvPr/>
        </p:nvGrpSpPr>
        <p:grpSpPr>
          <a:xfrm>
            <a:off x="3732397" y="5109193"/>
            <a:ext cx="836688" cy="935479"/>
            <a:chOff x="2345723" y="3650439"/>
            <a:chExt cx="881875" cy="986001"/>
          </a:xfrm>
        </p:grpSpPr>
        <p:sp>
          <p:nvSpPr>
            <p:cNvPr id="360" name="원호 359">
              <a:extLst>
                <a:ext uri="{FF2B5EF4-FFF2-40B4-BE49-F238E27FC236}">
                  <a16:creationId xmlns:a16="http://schemas.microsoft.com/office/drawing/2014/main" id="{7BE2B71B-3713-4CE5-984B-AFAB33F0004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B00A30E4-0EB4-402D-BC37-26B1700FDB8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2" name="직선 연결선 361">
              <a:extLst>
                <a:ext uri="{FF2B5EF4-FFF2-40B4-BE49-F238E27FC236}">
                  <a16:creationId xmlns:a16="http://schemas.microsoft.com/office/drawing/2014/main" id="{129FD90F-07AF-4084-AC18-553D25C79179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3" name="직선 연결선 362">
              <a:extLst>
                <a:ext uri="{FF2B5EF4-FFF2-40B4-BE49-F238E27FC236}">
                  <a16:creationId xmlns:a16="http://schemas.microsoft.com/office/drawing/2014/main" id="{3A76F665-F7DE-484B-8EC8-83B2BCD62A2F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79614F7E-2258-4830-A546-B9C07A1E688B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5" name="직선 연결선 364">
              <a:extLst>
                <a:ext uri="{FF2B5EF4-FFF2-40B4-BE49-F238E27FC236}">
                  <a16:creationId xmlns:a16="http://schemas.microsoft.com/office/drawing/2014/main" id="{64C3B9CA-9CCD-4A35-9ABF-A05745B72F49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6" name="직선 연결선 365">
              <a:extLst>
                <a:ext uri="{FF2B5EF4-FFF2-40B4-BE49-F238E27FC236}">
                  <a16:creationId xmlns:a16="http://schemas.microsoft.com/office/drawing/2014/main" id="{C5C0E913-4A3A-4189-B656-995524713B1C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6271D6ED-3C0D-4EC3-B210-F3D1C9A419F6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ED0A8CDB-F563-4FDC-ACCB-30BF4E99685D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9" name="직선 연결선 368">
              <a:extLst>
                <a:ext uri="{FF2B5EF4-FFF2-40B4-BE49-F238E27FC236}">
                  <a16:creationId xmlns:a16="http://schemas.microsoft.com/office/drawing/2014/main" id="{DE811D0D-9922-4B6D-A10F-9A0F176739BD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0" name="직선 연결선 369">
              <a:extLst>
                <a:ext uri="{FF2B5EF4-FFF2-40B4-BE49-F238E27FC236}">
                  <a16:creationId xmlns:a16="http://schemas.microsoft.com/office/drawing/2014/main" id="{0C816382-3443-43D2-9490-F424466A1D4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1" name="직선 연결선 370">
              <a:extLst>
                <a:ext uri="{FF2B5EF4-FFF2-40B4-BE49-F238E27FC236}">
                  <a16:creationId xmlns:a16="http://schemas.microsoft.com/office/drawing/2014/main" id="{D8B298C0-A1DA-48CF-8989-F562AACD9DF5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9E7F1F3A-F676-4EF9-87B8-EFF812A62816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BBFF3207-D124-440C-BF25-7FDC873CB3F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B551B3D7-4A1E-413A-A8B0-D3E7BF4A1702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B3999AC8-EEC2-4B15-A28E-8F4B3E95F065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03EB9767-805A-4EAA-AA32-0E753B6B2088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118E7F79-D03A-4BDC-861C-83A1E70143EE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2811A844-5278-452B-A9AB-5F736088CCFB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4FCF6E1E-B0FD-40B0-A404-AC2EB3CE0BAF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2FAC13D0-EDDF-421F-B6D8-64A11861ACB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F3915F7B-675C-4C86-8884-EE85D3C2EB0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0E2182BC-D999-49D4-9DCF-A9BD39C9576A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C51B2618-31B3-4968-94DA-000F31B2B724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AC075A3A-DCDD-4254-8316-B164B8D4F83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01ACDBBE-2696-4737-87F0-489238EC56D2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03858483-00D5-4263-BC8A-EBEBCD21731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5A67E914-F924-4E24-AAED-6C57E98CCAD3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42BDA9E3-66EC-497F-8697-51C7272C096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89D0CC14-1A8E-458E-97FD-9BFB470C32D3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90" name="직선 연결선 389">
            <a:extLst>
              <a:ext uri="{FF2B5EF4-FFF2-40B4-BE49-F238E27FC236}">
                <a16:creationId xmlns:a16="http://schemas.microsoft.com/office/drawing/2014/main" id="{DCE75866-51D8-40A5-91B8-777287B76173}"/>
              </a:ext>
            </a:extLst>
          </p:cNvPr>
          <p:cNvCxnSpPr/>
          <p:nvPr/>
        </p:nvCxnSpPr>
        <p:spPr bwMode="auto">
          <a:xfrm>
            <a:off x="4493506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1" name="직선 연결선 390">
            <a:extLst>
              <a:ext uri="{FF2B5EF4-FFF2-40B4-BE49-F238E27FC236}">
                <a16:creationId xmlns:a16="http://schemas.microsoft.com/office/drawing/2014/main" id="{79FDEFE6-7E5B-4AA1-8F8A-E341EF48622D}"/>
              </a:ext>
            </a:extLst>
          </p:cNvPr>
          <p:cNvCxnSpPr/>
          <p:nvPr/>
        </p:nvCxnSpPr>
        <p:spPr bwMode="auto">
          <a:xfrm>
            <a:off x="4720685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E00002FD-569C-46AC-81C3-29B28D4FAAAC}"/>
              </a:ext>
            </a:extLst>
          </p:cNvPr>
          <p:cNvGrpSpPr/>
          <p:nvPr/>
        </p:nvGrpSpPr>
        <p:grpSpPr>
          <a:xfrm>
            <a:off x="4658428" y="3993183"/>
            <a:ext cx="836688" cy="935479"/>
            <a:chOff x="2345723" y="3650439"/>
            <a:chExt cx="881875" cy="986001"/>
          </a:xfrm>
        </p:grpSpPr>
        <p:sp>
          <p:nvSpPr>
            <p:cNvPr id="393" name="원호 392">
              <a:extLst>
                <a:ext uri="{FF2B5EF4-FFF2-40B4-BE49-F238E27FC236}">
                  <a16:creationId xmlns:a16="http://schemas.microsoft.com/office/drawing/2014/main" id="{647B429C-3BC7-436D-9D70-84EC313B87B1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1121978D-A17A-415D-B6E9-4D32D1334FF7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15FED7DC-DA16-4C85-9294-C60B2130530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5C733A87-D0EC-4DFC-9B66-C006DA4C907A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7" name="직선 연결선 396">
              <a:extLst>
                <a:ext uri="{FF2B5EF4-FFF2-40B4-BE49-F238E27FC236}">
                  <a16:creationId xmlns:a16="http://schemas.microsoft.com/office/drawing/2014/main" id="{B2EF5292-0C57-4D9D-9B2F-EC96CE6528A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8" name="직선 연결선 397">
              <a:extLst>
                <a:ext uri="{FF2B5EF4-FFF2-40B4-BE49-F238E27FC236}">
                  <a16:creationId xmlns:a16="http://schemas.microsoft.com/office/drawing/2014/main" id="{83751429-3502-4FF4-8CE1-1A86980A43AA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9" name="직선 연결선 398">
              <a:extLst>
                <a:ext uri="{FF2B5EF4-FFF2-40B4-BE49-F238E27FC236}">
                  <a16:creationId xmlns:a16="http://schemas.microsoft.com/office/drawing/2014/main" id="{DD3B6147-2CF6-4427-B474-25F2B603FA8B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69762A8B-EA3C-4C0B-B997-ECE67C0F9E4F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1" name="직선 연결선 400">
              <a:extLst>
                <a:ext uri="{FF2B5EF4-FFF2-40B4-BE49-F238E27FC236}">
                  <a16:creationId xmlns:a16="http://schemas.microsoft.com/office/drawing/2014/main" id="{703F9061-A6C7-472C-A0E0-CE0E2F785B62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2" name="직선 연결선 401">
              <a:extLst>
                <a:ext uri="{FF2B5EF4-FFF2-40B4-BE49-F238E27FC236}">
                  <a16:creationId xmlns:a16="http://schemas.microsoft.com/office/drawing/2014/main" id="{943FB96E-65E7-4568-96D6-FD2E4693C537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3" name="직선 연결선 402">
              <a:extLst>
                <a:ext uri="{FF2B5EF4-FFF2-40B4-BE49-F238E27FC236}">
                  <a16:creationId xmlns:a16="http://schemas.microsoft.com/office/drawing/2014/main" id="{025395C1-AC93-428D-AC7E-9C4708AF0E3E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4" name="직선 연결선 403">
              <a:extLst>
                <a:ext uri="{FF2B5EF4-FFF2-40B4-BE49-F238E27FC236}">
                  <a16:creationId xmlns:a16="http://schemas.microsoft.com/office/drawing/2014/main" id="{2F84598F-5D2A-4554-A542-B61A3D275C6D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5" name="직선 연결선 404">
              <a:extLst>
                <a:ext uri="{FF2B5EF4-FFF2-40B4-BE49-F238E27FC236}">
                  <a16:creationId xmlns:a16="http://schemas.microsoft.com/office/drawing/2014/main" id="{AD51CED0-6FA0-40FB-83F5-94521AF7A6CC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02EA247-06D4-49E2-90BD-302E9B85E6D8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728611BE-2C62-4AFC-9FFD-CD5D1E974408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C7776653-8B5F-4A3F-8F6D-E1C559ECCA53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9A71ECBD-75AF-4FB7-A99D-770F17BB8D62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0" name="직선 연결선 409">
              <a:extLst>
                <a:ext uri="{FF2B5EF4-FFF2-40B4-BE49-F238E27FC236}">
                  <a16:creationId xmlns:a16="http://schemas.microsoft.com/office/drawing/2014/main" id="{CF7B4C43-6B2F-4B26-90E1-43493002D48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" name="직선 연결선 410">
              <a:extLst>
                <a:ext uri="{FF2B5EF4-FFF2-40B4-BE49-F238E27FC236}">
                  <a16:creationId xmlns:a16="http://schemas.microsoft.com/office/drawing/2014/main" id="{B30CCA87-C9F0-48A9-A80D-35EAE2A847C5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2" name="직선 연결선 411">
              <a:extLst>
                <a:ext uri="{FF2B5EF4-FFF2-40B4-BE49-F238E27FC236}">
                  <a16:creationId xmlns:a16="http://schemas.microsoft.com/office/drawing/2014/main" id="{256AE311-D101-4BE8-A4BD-9E8328F4DAA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3" name="직선 연결선 412">
              <a:extLst>
                <a:ext uri="{FF2B5EF4-FFF2-40B4-BE49-F238E27FC236}">
                  <a16:creationId xmlns:a16="http://schemas.microsoft.com/office/drawing/2014/main" id="{D9AD4225-BC70-4A19-93EF-645F87937300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4" name="직선 연결선 413">
              <a:extLst>
                <a:ext uri="{FF2B5EF4-FFF2-40B4-BE49-F238E27FC236}">
                  <a16:creationId xmlns:a16="http://schemas.microsoft.com/office/drawing/2014/main" id="{BC66DD4B-6D51-4441-AB4E-190A8B968523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0AACF022-8E53-47C4-8E83-7BFC28CF67B9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6" name="직선 연결선 415">
              <a:extLst>
                <a:ext uri="{FF2B5EF4-FFF2-40B4-BE49-F238E27FC236}">
                  <a16:creationId xmlns:a16="http://schemas.microsoft.com/office/drawing/2014/main" id="{457565AB-6975-4336-8F97-CD435A32D402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직선 연결선 416">
              <a:extLst>
                <a:ext uri="{FF2B5EF4-FFF2-40B4-BE49-F238E27FC236}">
                  <a16:creationId xmlns:a16="http://schemas.microsoft.com/office/drawing/2014/main" id="{CE1F7696-6475-492D-AD75-97031A30CEF0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직선 연결선 417">
              <a:extLst>
                <a:ext uri="{FF2B5EF4-FFF2-40B4-BE49-F238E27FC236}">
                  <a16:creationId xmlns:a16="http://schemas.microsoft.com/office/drawing/2014/main" id="{2C0A4500-23FA-403C-9F5F-E192BA8D9F66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9" name="직선 연결선 418">
              <a:extLst>
                <a:ext uri="{FF2B5EF4-FFF2-40B4-BE49-F238E27FC236}">
                  <a16:creationId xmlns:a16="http://schemas.microsoft.com/office/drawing/2014/main" id="{8442110C-C228-4EE7-AB36-D0F078A5F1A8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699541CB-C7F2-45DD-B264-5A417A55DF83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448615E-EE19-43BF-A2CE-A7A3769A7993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22" name="직선 연결선 421">
              <a:extLst>
                <a:ext uri="{FF2B5EF4-FFF2-40B4-BE49-F238E27FC236}">
                  <a16:creationId xmlns:a16="http://schemas.microsoft.com/office/drawing/2014/main" id="{80DA4DE1-1CEE-471A-9B48-B918CCF1A3ED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23" name="그룹 422">
            <a:extLst>
              <a:ext uri="{FF2B5EF4-FFF2-40B4-BE49-F238E27FC236}">
                <a16:creationId xmlns:a16="http://schemas.microsoft.com/office/drawing/2014/main" id="{A36AF892-8D77-4BFE-8004-1F9383D5C654}"/>
              </a:ext>
            </a:extLst>
          </p:cNvPr>
          <p:cNvGrpSpPr/>
          <p:nvPr/>
        </p:nvGrpSpPr>
        <p:grpSpPr>
          <a:xfrm>
            <a:off x="4658428" y="5106464"/>
            <a:ext cx="836688" cy="935479"/>
            <a:chOff x="2345723" y="3650439"/>
            <a:chExt cx="881875" cy="986001"/>
          </a:xfrm>
        </p:grpSpPr>
        <p:sp>
          <p:nvSpPr>
            <p:cNvPr id="424" name="원호 423">
              <a:extLst>
                <a:ext uri="{FF2B5EF4-FFF2-40B4-BE49-F238E27FC236}">
                  <a16:creationId xmlns:a16="http://schemas.microsoft.com/office/drawing/2014/main" id="{54E8FDF7-1159-4FD3-AEB0-2158DF6AC77C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E7186857-7878-48F1-AA9F-0A42F80B06E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6" name="직선 연결선 425">
              <a:extLst>
                <a:ext uri="{FF2B5EF4-FFF2-40B4-BE49-F238E27FC236}">
                  <a16:creationId xmlns:a16="http://schemas.microsoft.com/office/drawing/2014/main" id="{511883B8-30CC-4DCE-9AE4-A4750E7B230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631582A5-5722-4FBC-8462-7B52724DC383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8" name="직선 연결선 427">
              <a:extLst>
                <a:ext uri="{FF2B5EF4-FFF2-40B4-BE49-F238E27FC236}">
                  <a16:creationId xmlns:a16="http://schemas.microsoft.com/office/drawing/2014/main" id="{31F4189B-2994-4BDB-9D3A-16AC9D724B57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9" name="직선 연결선 428">
              <a:extLst>
                <a:ext uri="{FF2B5EF4-FFF2-40B4-BE49-F238E27FC236}">
                  <a16:creationId xmlns:a16="http://schemas.microsoft.com/office/drawing/2014/main" id="{41FBD140-C3F3-471D-8F7A-53ACC6C9FC0E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0" name="직선 연결선 429">
              <a:extLst>
                <a:ext uri="{FF2B5EF4-FFF2-40B4-BE49-F238E27FC236}">
                  <a16:creationId xmlns:a16="http://schemas.microsoft.com/office/drawing/2014/main" id="{9A590808-07AE-4578-8758-F13D63EDD6D9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1" name="직선 연결선 430">
              <a:extLst>
                <a:ext uri="{FF2B5EF4-FFF2-40B4-BE49-F238E27FC236}">
                  <a16:creationId xmlns:a16="http://schemas.microsoft.com/office/drawing/2014/main" id="{C4A9F7B9-463E-4EE0-9EF4-5C6659757993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2" name="직선 연결선 431">
              <a:extLst>
                <a:ext uri="{FF2B5EF4-FFF2-40B4-BE49-F238E27FC236}">
                  <a16:creationId xmlns:a16="http://schemas.microsoft.com/office/drawing/2014/main" id="{3D8DBBC6-2951-4376-A43A-98A2BD299646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3" name="직선 연결선 432">
              <a:extLst>
                <a:ext uri="{FF2B5EF4-FFF2-40B4-BE49-F238E27FC236}">
                  <a16:creationId xmlns:a16="http://schemas.microsoft.com/office/drawing/2014/main" id="{CE44445B-A278-4E0E-B2F5-059DF767DB45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4" name="직선 연결선 433">
              <a:extLst>
                <a:ext uri="{FF2B5EF4-FFF2-40B4-BE49-F238E27FC236}">
                  <a16:creationId xmlns:a16="http://schemas.microsoft.com/office/drawing/2014/main" id="{8472E3EC-4076-4D7D-B538-8E559860CA28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5" name="직선 연결선 434">
              <a:extLst>
                <a:ext uri="{FF2B5EF4-FFF2-40B4-BE49-F238E27FC236}">
                  <a16:creationId xmlns:a16="http://schemas.microsoft.com/office/drawing/2014/main" id="{7AB7B797-660E-43C1-99A6-5707D165567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6" name="직선 연결선 435">
              <a:extLst>
                <a:ext uri="{FF2B5EF4-FFF2-40B4-BE49-F238E27FC236}">
                  <a16:creationId xmlns:a16="http://schemas.microsoft.com/office/drawing/2014/main" id="{F7CCD9A3-636D-49E1-BEBF-84BA8C2AB0A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7" name="직선 연결선 436">
              <a:extLst>
                <a:ext uri="{FF2B5EF4-FFF2-40B4-BE49-F238E27FC236}">
                  <a16:creationId xmlns:a16="http://schemas.microsoft.com/office/drawing/2014/main" id="{51D2E48E-C05E-469D-8A77-6C2939DA315B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8" name="직선 연결선 437">
              <a:extLst>
                <a:ext uri="{FF2B5EF4-FFF2-40B4-BE49-F238E27FC236}">
                  <a16:creationId xmlns:a16="http://schemas.microsoft.com/office/drawing/2014/main" id="{78165C5B-D6D3-4956-B8EA-2E0C67A7E32F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9" name="직선 연결선 438">
              <a:extLst>
                <a:ext uri="{FF2B5EF4-FFF2-40B4-BE49-F238E27FC236}">
                  <a16:creationId xmlns:a16="http://schemas.microsoft.com/office/drawing/2014/main" id="{9B934D69-65CC-44A5-8769-7717A234BE7B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0" name="직선 연결선 439">
              <a:extLst>
                <a:ext uri="{FF2B5EF4-FFF2-40B4-BE49-F238E27FC236}">
                  <a16:creationId xmlns:a16="http://schemas.microsoft.com/office/drawing/2014/main" id="{6447E829-68E9-455A-A23D-1136AE219A3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1" name="직선 연결선 440">
              <a:extLst>
                <a:ext uri="{FF2B5EF4-FFF2-40B4-BE49-F238E27FC236}">
                  <a16:creationId xmlns:a16="http://schemas.microsoft.com/office/drawing/2014/main" id="{CC588B26-D8E7-4425-82EE-7BCB5C30A679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2" name="직선 연결선 441">
              <a:extLst>
                <a:ext uri="{FF2B5EF4-FFF2-40B4-BE49-F238E27FC236}">
                  <a16:creationId xmlns:a16="http://schemas.microsoft.com/office/drawing/2014/main" id="{4A9843CC-6C56-45E1-B6BA-6A875D4707E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3" name="직선 연결선 442">
              <a:extLst>
                <a:ext uri="{FF2B5EF4-FFF2-40B4-BE49-F238E27FC236}">
                  <a16:creationId xmlns:a16="http://schemas.microsoft.com/office/drawing/2014/main" id="{E49B9688-4030-4544-BF7A-085D847D6CFB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4" name="직선 연결선 443">
              <a:extLst>
                <a:ext uri="{FF2B5EF4-FFF2-40B4-BE49-F238E27FC236}">
                  <a16:creationId xmlns:a16="http://schemas.microsoft.com/office/drawing/2014/main" id="{6E95C362-5AEE-40F9-85D3-8E906DA7EE86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5" name="직선 연결선 444">
              <a:extLst>
                <a:ext uri="{FF2B5EF4-FFF2-40B4-BE49-F238E27FC236}">
                  <a16:creationId xmlns:a16="http://schemas.microsoft.com/office/drawing/2014/main" id="{08FD7909-45BF-4F51-9C68-D0B5CC6B92FD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6" name="직선 연결선 445">
              <a:extLst>
                <a:ext uri="{FF2B5EF4-FFF2-40B4-BE49-F238E27FC236}">
                  <a16:creationId xmlns:a16="http://schemas.microsoft.com/office/drawing/2014/main" id="{FC5EFF38-4F20-46A9-A1FE-3190CAC83ACB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7" name="직선 연결선 446">
              <a:extLst>
                <a:ext uri="{FF2B5EF4-FFF2-40B4-BE49-F238E27FC236}">
                  <a16:creationId xmlns:a16="http://schemas.microsoft.com/office/drawing/2014/main" id="{82D0F7C5-1261-441E-A2C5-19A2DF917300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8" name="직선 연결선 447">
              <a:extLst>
                <a:ext uri="{FF2B5EF4-FFF2-40B4-BE49-F238E27FC236}">
                  <a16:creationId xmlns:a16="http://schemas.microsoft.com/office/drawing/2014/main" id="{EC30EF8F-B28C-474E-A3E8-D664F763B32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9" name="직선 연결선 448">
              <a:extLst>
                <a:ext uri="{FF2B5EF4-FFF2-40B4-BE49-F238E27FC236}">
                  <a16:creationId xmlns:a16="http://schemas.microsoft.com/office/drawing/2014/main" id="{DDF91D53-7868-47C4-A554-4361BC1AFE57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0" name="직선 연결선 449">
              <a:extLst>
                <a:ext uri="{FF2B5EF4-FFF2-40B4-BE49-F238E27FC236}">
                  <a16:creationId xmlns:a16="http://schemas.microsoft.com/office/drawing/2014/main" id="{839214AC-ADF1-4025-AC26-BC870070ECFF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13BFDA99-8A5C-46B4-A206-FDAA08E7F633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35853CC0-913F-4FCC-9123-6EAD43702D21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09B8CEA4-AAC5-40C7-BAD0-0320B6946A4E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F66A0197-526D-4804-A7A5-C7DCF8BC3B67}"/>
              </a:ext>
            </a:extLst>
          </p:cNvPr>
          <p:cNvCxnSpPr/>
          <p:nvPr/>
        </p:nvCxnSpPr>
        <p:spPr bwMode="auto">
          <a:xfrm>
            <a:off x="5419537" y="362663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E40564A7-DC98-4890-AF11-179113A13630}"/>
              </a:ext>
            </a:extLst>
          </p:cNvPr>
          <p:cNvCxnSpPr/>
          <p:nvPr/>
        </p:nvCxnSpPr>
        <p:spPr bwMode="auto">
          <a:xfrm>
            <a:off x="5646716" y="362663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56" name="그룹 455">
            <a:extLst>
              <a:ext uri="{FF2B5EF4-FFF2-40B4-BE49-F238E27FC236}">
                <a16:creationId xmlns:a16="http://schemas.microsoft.com/office/drawing/2014/main" id="{E30691D2-687B-4DFB-882A-F9CD297E0BB5}"/>
              </a:ext>
            </a:extLst>
          </p:cNvPr>
          <p:cNvGrpSpPr/>
          <p:nvPr/>
        </p:nvGrpSpPr>
        <p:grpSpPr>
          <a:xfrm>
            <a:off x="5584460" y="3990453"/>
            <a:ext cx="836688" cy="935479"/>
            <a:chOff x="2345723" y="3650439"/>
            <a:chExt cx="881875" cy="986001"/>
          </a:xfrm>
        </p:grpSpPr>
        <p:sp>
          <p:nvSpPr>
            <p:cNvPr id="457" name="원호 456">
              <a:extLst>
                <a:ext uri="{FF2B5EF4-FFF2-40B4-BE49-F238E27FC236}">
                  <a16:creationId xmlns:a16="http://schemas.microsoft.com/office/drawing/2014/main" id="{54AF306D-2CCF-45DC-BCEC-C720E980F156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458" name="직선 연결선 457">
              <a:extLst>
                <a:ext uri="{FF2B5EF4-FFF2-40B4-BE49-F238E27FC236}">
                  <a16:creationId xmlns:a16="http://schemas.microsoft.com/office/drawing/2014/main" id="{17162A0E-8F4C-4AF7-A4CC-2C8B3773A49D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01627E45-28DC-4C2F-91C0-EBA661E55134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E1191F78-B955-4A7E-A45D-1036CF6A21E5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1" name="직선 연결선 460">
              <a:extLst>
                <a:ext uri="{FF2B5EF4-FFF2-40B4-BE49-F238E27FC236}">
                  <a16:creationId xmlns:a16="http://schemas.microsoft.com/office/drawing/2014/main" id="{7A43095A-15C3-424E-9CC6-DAEC2E62C2F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D1A15718-6FAD-4E5F-9B09-9252723023F2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3" name="직선 연결선 462">
              <a:extLst>
                <a:ext uri="{FF2B5EF4-FFF2-40B4-BE49-F238E27FC236}">
                  <a16:creationId xmlns:a16="http://schemas.microsoft.com/office/drawing/2014/main" id="{0DD82FC9-4E54-4A44-A19C-4982C4986804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4" name="직선 연결선 463">
              <a:extLst>
                <a:ext uri="{FF2B5EF4-FFF2-40B4-BE49-F238E27FC236}">
                  <a16:creationId xmlns:a16="http://schemas.microsoft.com/office/drawing/2014/main" id="{04834BB4-1367-422A-AB5F-420ECD3E602A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F113C1EA-486A-4D92-9545-D8104AC1ACF8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6" name="직선 연결선 465">
              <a:extLst>
                <a:ext uri="{FF2B5EF4-FFF2-40B4-BE49-F238E27FC236}">
                  <a16:creationId xmlns:a16="http://schemas.microsoft.com/office/drawing/2014/main" id="{311FFC22-C7AD-4A0F-845B-8A23F38F1433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F2CD05BB-E78E-495B-AA43-45489835449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EFD7F1DD-4F29-4359-AD9A-AE26068A98D4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9" name="직선 연결선 468">
              <a:extLst>
                <a:ext uri="{FF2B5EF4-FFF2-40B4-BE49-F238E27FC236}">
                  <a16:creationId xmlns:a16="http://schemas.microsoft.com/office/drawing/2014/main" id="{28B2EA65-E93B-425B-BEF9-A70F65C4F5C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7D78E04A-AC62-4E2D-81F1-3207AC665BE9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EAF075CE-315A-40EE-A96F-0FFB44230866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F058FDBF-70DB-48B4-B96C-702713E64C0C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2CF9F25F-EA66-4894-8596-AB044408B859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EAF29131-9870-4F33-B5B2-A0C17D4B349A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CB7D9E1-0837-4F13-A6CC-DA192975ACAE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868AD799-D551-48FE-8400-16B344A0D85B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BD198796-8C34-44F3-9AC2-CF9475C1F56B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CFAE9F09-BFC3-4EA0-A961-B4B7F480BA86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9ED9B79E-6FB5-4A9E-8D94-5D0917E5EFFF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0" name="직선 연결선 479">
              <a:extLst>
                <a:ext uri="{FF2B5EF4-FFF2-40B4-BE49-F238E27FC236}">
                  <a16:creationId xmlns:a16="http://schemas.microsoft.com/office/drawing/2014/main" id="{70688424-316B-4EA0-A7F9-662962304157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1" name="직선 연결선 480">
              <a:extLst>
                <a:ext uri="{FF2B5EF4-FFF2-40B4-BE49-F238E27FC236}">
                  <a16:creationId xmlns:a16="http://schemas.microsoft.com/office/drawing/2014/main" id="{092E5165-ECE0-4884-8B60-E0F5C692D4FF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2" name="직선 연결선 481">
              <a:extLst>
                <a:ext uri="{FF2B5EF4-FFF2-40B4-BE49-F238E27FC236}">
                  <a16:creationId xmlns:a16="http://schemas.microsoft.com/office/drawing/2014/main" id="{FAA8C73B-5467-4D7D-A3B4-7B846C4F3F9E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3" name="직선 연결선 482">
              <a:extLst>
                <a:ext uri="{FF2B5EF4-FFF2-40B4-BE49-F238E27FC236}">
                  <a16:creationId xmlns:a16="http://schemas.microsoft.com/office/drawing/2014/main" id="{BC2EF177-1C22-4DDD-BA40-A1C9AAE129D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8FB806AD-3A96-4F01-BA49-9ECE086D1FB2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43C182EC-2BD8-45B2-BE87-64D150A9C811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86" name="직선 연결선 485">
              <a:extLst>
                <a:ext uri="{FF2B5EF4-FFF2-40B4-BE49-F238E27FC236}">
                  <a16:creationId xmlns:a16="http://schemas.microsoft.com/office/drawing/2014/main" id="{77D313B7-94E3-4546-8220-E65D01848BC4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87" name="그룹 486">
            <a:extLst>
              <a:ext uri="{FF2B5EF4-FFF2-40B4-BE49-F238E27FC236}">
                <a16:creationId xmlns:a16="http://schemas.microsoft.com/office/drawing/2014/main" id="{4E63C26B-D341-4268-BE35-2A9B0BB6AEE3}"/>
              </a:ext>
            </a:extLst>
          </p:cNvPr>
          <p:cNvGrpSpPr/>
          <p:nvPr/>
        </p:nvGrpSpPr>
        <p:grpSpPr>
          <a:xfrm>
            <a:off x="5584460" y="5103734"/>
            <a:ext cx="836688" cy="935479"/>
            <a:chOff x="2345723" y="3650439"/>
            <a:chExt cx="881875" cy="986001"/>
          </a:xfrm>
        </p:grpSpPr>
        <p:sp>
          <p:nvSpPr>
            <p:cNvPr id="488" name="원호 487">
              <a:extLst>
                <a:ext uri="{FF2B5EF4-FFF2-40B4-BE49-F238E27FC236}">
                  <a16:creationId xmlns:a16="http://schemas.microsoft.com/office/drawing/2014/main" id="{37491648-2B58-4C89-B610-114600AF6244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489" name="직선 연결선 488">
              <a:extLst>
                <a:ext uri="{FF2B5EF4-FFF2-40B4-BE49-F238E27FC236}">
                  <a16:creationId xmlns:a16="http://schemas.microsoft.com/office/drawing/2014/main" id="{0CE4BB54-5406-4785-8EE8-13CAA667E2F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0" name="직선 연결선 489">
              <a:extLst>
                <a:ext uri="{FF2B5EF4-FFF2-40B4-BE49-F238E27FC236}">
                  <a16:creationId xmlns:a16="http://schemas.microsoft.com/office/drawing/2014/main" id="{624633E7-1A18-4C8C-82BE-733D3135163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1" name="직선 연결선 490">
              <a:extLst>
                <a:ext uri="{FF2B5EF4-FFF2-40B4-BE49-F238E27FC236}">
                  <a16:creationId xmlns:a16="http://schemas.microsoft.com/office/drawing/2014/main" id="{8AD46595-DFD4-4C05-8FDF-8ED9514D8ACE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2" name="직선 연결선 491">
              <a:extLst>
                <a:ext uri="{FF2B5EF4-FFF2-40B4-BE49-F238E27FC236}">
                  <a16:creationId xmlns:a16="http://schemas.microsoft.com/office/drawing/2014/main" id="{BA717BED-7539-481F-AE36-C65D5E936E68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0B3DDC9B-84AB-4C48-910B-C8C5C6940549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1F79AD95-D2EA-41EC-A7CF-D970DAF8E8CD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5" name="직선 연결선 494">
              <a:extLst>
                <a:ext uri="{FF2B5EF4-FFF2-40B4-BE49-F238E27FC236}">
                  <a16:creationId xmlns:a16="http://schemas.microsoft.com/office/drawing/2014/main" id="{F6DC031E-FF84-4DED-BFF6-F315ABCD5681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6" name="직선 연결선 495">
              <a:extLst>
                <a:ext uri="{FF2B5EF4-FFF2-40B4-BE49-F238E27FC236}">
                  <a16:creationId xmlns:a16="http://schemas.microsoft.com/office/drawing/2014/main" id="{7D2CCDD4-E76D-4E4A-81CE-3946F9239DEA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7" name="직선 연결선 496">
              <a:extLst>
                <a:ext uri="{FF2B5EF4-FFF2-40B4-BE49-F238E27FC236}">
                  <a16:creationId xmlns:a16="http://schemas.microsoft.com/office/drawing/2014/main" id="{0658791E-BEB6-48F8-8D3B-4FCA1E7F1ED9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8" name="직선 연결선 497">
              <a:extLst>
                <a:ext uri="{FF2B5EF4-FFF2-40B4-BE49-F238E27FC236}">
                  <a16:creationId xmlns:a16="http://schemas.microsoft.com/office/drawing/2014/main" id="{2D073B7C-D13F-41B9-8730-8F1D7C56799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9" name="직선 연결선 498">
              <a:extLst>
                <a:ext uri="{FF2B5EF4-FFF2-40B4-BE49-F238E27FC236}">
                  <a16:creationId xmlns:a16="http://schemas.microsoft.com/office/drawing/2014/main" id="{83278B03-CEAF-4DCE-ABE8-49FF1ED8F1C0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C0CA0086-E541-4E35-B865-2E4C0679AE0D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2BFB23E4-E87D-4A88-A794-6FA54E03D433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2" name="직선 연결선 501">
              <a:extLst>
                <a:ext uri="{FF2B5EF4-FFF2-40B4-BE49-F238E27FC236}">
                  <a16:creationId xmlns:a16="http://schemas.microsoft.com/office/drawing/2014/main" id="{4C7B9AE9-3070-4DB5-95E7-20E0F9F8550F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C0AB38E6-8C2C-410C-B785-B2B78D9A14C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4" name="직선 연결선 503">
              <a:extLst>
                <a:ext uri="{FF2B5EF4-FFF2-40B4-BE49-F238E27FC236}">
                  <a16:creationId xmlns:a16="http://schemas.microsoft.com/office/drawing/2014/main" id="{62BB3882-5F3A-4F94-9332-60CD1F567BB6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5" name="직선 연결선 504">
              <a:extLst>
                <a:ext uri="{FF2B5EF4-FFF2-40B4-BE49-F238E27FC236}">
                  <a16:creationId xmlns:a16="http://schemas.microsoft.com/office/drawing/2014/main" id="{56E9875E-FFCE-4634-8494-F3784CB7A61F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6" name="직선 연결선 505">
              <a:extLst>
                <a:ext uri="{FF2B5EF4-FFF2-40B4-BE49-F238E27FC236}">
                  <a16:creationId xmlns:a16="http://schemas.microsoft.com/office/drawing/2014/main" id="{496CE6F6-F856-49B4-8877-2DD2092C3093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7" name="직선 연결선 506">
              <a:extLst>
                <a:ext uri="{FF2B5EF4-FFF2-40B4-BE49-F238E27FC236}">
                  <a16:creationId xmlns:a16="http://schemas.microsoft.com/office/drawing/2014/main" id="{8AB165E2-1BBD-4AC6-B45F-38FDEF041A9E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8" name="직선 연결선 507">
              <a:extLst>
                <a:ext uri="{FF2B5EF4-FFF2-40B4-BE49-F238E27FC236}">
                  <a16:creationId xmlns:a16="http://schemas.microsoft.com/office/drawing/2014/main" id="{D4EE5170-B489-4BD4-9A36-4485248FE743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9" name="직선 연결선 508">
              <a:extLst>
                <a:ext uri="{FF2B5EF4-FFF2-40B4-BE49-F238E27FC236}">
                  <a16:creationId xmlns:a16="http://schemas.microsoft.com/office/drawing/2014/main" id="{7BBCD4A7-7A9F-4CD6-9601-7BC2E54BA15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0" name="직선 연결선 509">
              <a:extLst>
                <a:ext uri="{FF2B5EF4-FFF2-40B4-BE49-F238E27FC236}">
                  <a16:creationId xmlns:a16="http://schemas.microsoft.com/office/drawing/2014/main" id="{F52515AD-0AC7-4298-9F63-28A31DD59DFB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1" name="직선 연결선 510">
              <a:extLst>
                <a:ext uri="{FF2B5EF4-FFF2-40B4-BE49-F238E27FC236}">
                  <a16:creationId xmlns:a16="http://schemas.microsoft.com/office/drawing/2014/main" id="{37C1FA6E-B093-49CF-A51E-5A66421BF3E2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2" name="직선 연결선 511">
              <a:extLst>
                <a:ext uri="{FF2B5EF4-FFF2-40B4-BE49-F238E27FC236}">
                  <a16:creationId xmlns:a16="http://schemas.microsoft.com/office/drawing/2014/main" id="{8BC9A309-354A-4C83-95D9-15A4B3D8F5A1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3" name="직선 연결선 512">
              <a:extLst>
                <a:ext uri="{FF2B5EF4-FFF2-40B4-BE49-F238E27FC236}">
                  <a16:creationId xmlns:a16="http://schemas.microsoft.com/office/drawing/2014/main" id="{A7B3D9A2-C647-40D3-B914-5991F6518254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4" name="직선 연결선 513">
              <a:extLst>
                <a:ext uri="{FF2B5EF4-FFF2-40B4-BE49-F238E27FC236}">
                  <a16:creationId xmlns:a16="http://schemas.microsoft.com/office/drawing/2014/main" id="{A58BA9D7-5FAB-492E-864E-5284ABBDC8DD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AD87BBF8-1A25-4E52-A488-472B811BE6A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4EACEA12-F8A4-42E3-890D-161651786D65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517" name="직선 연결선 516">
              <a:extLst>
                <a:ext uri="{FF2B5EF4-FFF2-40B4-BE49-F238E27FC236}">
                  <a16:creationId xmlns:a16="http://schemas.microsoft.com/office/drawing/2014/main" id="{E26B86D7-3790-42AE-B0B0-0FF3150FDF54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18" name="직선 연결선 517">
            <a:extLst>
              <a:ext uri="{FF2B5EF4-FFF2-40B4-BE49-F238E27FC236}">
                <a16:creationId xmlns:a16="http://schemas.microsoft.com/office/drawing/2014/main" id="{A969EDDC-D95B-4DF3-B109-B1165FA5BA05}"/>
              </a:ext>
            </a:extLst>
          </p:cNvPr>
          <p:cNvCxnSpPr/>
          <p:nvPr/>
        </p:nvCxnSpPr>
        <p:spPr bwMode="auto">
          <a:xfrm>
            <a:off x="6345568" y="362390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19" name="직선 연결선 518">
            <a:extLst>
              <a:ext uri="{FF2B5EF4-FFF2-40B4-BE49-F238E27FC236}">
                <a16:creationId xmlns:a16="http://schemas.microsoft.com/office/drawing/2014/main" id="{6AC2E56B-D12F-4F79-9BD2-299305A72ECB}"/>
              </a:ext>
            </a:extLst>
          </p:cNvPr>
          <p:cNvCxnSpPr/>
          <p:nvPr/>
        </p:nvCxnSpPr>
        <p:spPr bwMode="auto">
          <a:xfrm>
            <a:off x="6572747" y="362390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5E976869-97A7-48CA-91D8-F8E284D72D7A}"/>
              </a:ext>
            </a:extLst>
          </p:cNvPr>
          <p:cNvGrpSpPr/>
          <p:nvPr/>
        </p:nvGrpSpPr>
        <p:grpSpPr>
          <a:xfrm>
            <a:off x="6510491" y="3987724"/>
            <a:ext cx="836688" cy="935479"/>
            <a:chOff x="2345723" y="3650439"/>
            <a:chExt cx="881875" cy="986001"/>
          </a:xfrm>
        </p:grpSpPr>
        <p:sp>
          <p:nvSpPr>
            <p:cNvPr id="521" name="원호 520">
              <a:extLst>
                <a:ext uri="{FF2B5EF4-FFF2-40B4-BE49-F238E27FC236}">
                  <a16:creationId xmlns:a16="http://schemas.microsoft.com/office/drawing/2014/main" id="{28020431-AA4D-481B-8616-467847086D8C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22" name="직선 연결선 521">
              <a:extLst>
                <a:ext uri="{FF2B5EF4-FFF2-40B4-BE49-F238E27FC236}">
                  <a16:creationId xmlns:a16="http://schemas.microsoft.com/office/drawing/2014/main" id="{1D0C2924-A6BB-4790-ABD7-294FD43AAD9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3" name="직선 연결선 522">
              <a:extLst>
                <a:ext uri="{FF2B5EF4-FFF2-40B4-BE49-F238E27FC236}">
                  <a16:creationId xmlns:a16="http://schemas.microsoft.com/office/drawing/2014/main" id="{72A7D325-0942-4B47-9768-21C52F915D1D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4" name="직선 연결선 523">
              <a:extLst>
                <a:ext uri="{FF2B5EF4-FFF2-40B4-BE49-F238E27FC236}">
                  <a16:creationId xmlns:a16="http://schemas.microsoft.com/office/drawing/2014/main" id="{5DD6E9F2-F4FA-47F1-B427-2302A90D59F1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5" name="직선 연결선 524">
              <a:extLst>
                <a:ext uri="{FF2B5EF4-FFF2-40B4-BE49-F238E27FC236}">
                  <a16:creationId xmlns:a16="http://schemas.microsoft.com/office/drawing/2014/main" id="{53A8E06E-C4B5-49A6-A6CC-E6253F330A4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6" name="직선 연결선 525">
              <a:extLst>
                <a:ext uri="{FF2B5EF4-FFF2-40B4-BE49-F238E27FC236}">
                  <a16:creationId xmlns:a16="http://schemas.microsoft.com/office/drawing/2014/main" id="{820C4DCF-B5E8-4ADB-A307-8D596A66DB23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7" name="직선 연결선 526">
              <a:extLst>
                <a:ext uri="{FF2B5EF4-FFF2-40B4-BE49-F238E27FC236}">
                  <a16:creationId xmlns:a16="http://schemas.microsoft.com/office/drawing/2014/main" id="{3904CFA7-451A-4BCF-AC93-B826919542DA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8" name="직선 연결선 527">
              <a:extLst>
                <a:ext uri="{FF2B5EF4-FFF2-40B4-BE49-F238E27FC236}">
                  <a16:creationId xmlns:a16="http://schemas.microsoft.com/office/drawing/2014/main" id="{528A68D5-D161-4165-842F-D0438BA68F0E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9" name="직선 연결선 528">
              <a:extLst>
                <a:ext uri="{FF2B5EF4-FFF2-40B4-BE49-F238E27FC236}">
                  <a16:creationId xmlns:a16="http://schemas.microsoft.com/office/drawing/2014/main" id="{97E5DF68-83DE-409B-A7E6-602B18BCEC7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0" name="직선 연결선 529">
              <a:extLst>
                <a:ext uri="{FF2B5EF4-FFF2-40B4-BE49-F238E27FC236}">
                  <a16:creationId xmlns:a16="http://schemas.microsoft.com/office/drawing/2014/main" id="{8873A2A0-2842-4CB8-8043-6E13A4FB35CF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1" name="직선 연결선 530">
              <a:extLst>
                <a:ext uri="{FF2B5EF4-FFF2-40B4-BE49-F238E27FC236}">
                  <a16:creationId xmlns:a16="http://schemas.microsoft.com/office/drawing/2014/main" id="{47E04BCC-787A-45E2-86D4-C756C640CF7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2" name="직선 연결선 531">
              <a:extLst>
                <a:ext uri="{FF2B5EF4-FFF2-40B4-BE49-F238E27FC236}">
                  <a16:creationId xmlns:a16="http://schemas.microsoft.com/office/drawing/2014/main" id="{A052BDDA-FD6C-49E1-9816-3239CE5E97B5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" name="직선 연결선 532">
              <a:extLst>
                <a:ext uri="{FF2B5EF4-FFF2-40B4-BE49-F238E27FC236}">
                  <a16:creationId xmlns:a16="http://schemas.microsoft.com/office/drawing/2014/main" id="{44D3EBAC-9079-49CF-B335-BF622B26108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4" name="직선 연결선 533">
              <a:extLst>
                <a:ext uri="{FF2B5EF4-FFF2-40B4-BE49-F238E27FC236}">
                  <a16:creationId xmlns:a16="http://schemas.microsoft.com/office/drawing/2014/main" id="{D1F17B5B-09AB-4155-9F40-FF4A7D968666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5" name="직선 연결선 534">
              <a:extLst>
                <a:ext uri="{FF2B5EF4-FFF2-40B4-BE49-F238E27FC236}">
                  <a16:creationId xmlns:a16="http://schemas.microsoft.com/office/drawing/2014/main" id="{36172A41-1484-4E7D-9FE4-E5017B3AB6A9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EBD9428A-9083-491C-AF2C-DF14B0CF2CD9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7" name="직선 연결선 536">
              <a:extLst>
                <a:ext uri="{FF2B5EF4-FFF2-40B4-BE49-F238E27FC236}">
                  <a16:creationId xmlns:a16="http://schemas.microsoft.com/office/drawing/2014/main" id="{FA5BE4A3-CDFD-49A2-B791-20028FFA034B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8" name="직선 연결선 537">
              <a:extLst>
                <a:ext uri="{FF2B5EF4-FFF2-40B4-BE49-F238E27FC236}">
                  <a16:creationId xmlns:a16="http://schemas.microsoft.com/office/drawing/2014/main" id="{EA44DF4D-B942-47F6-AE26-9687E2B3F389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9" name="직선 연결선 538">
              <a:extLst>
                <a:ext uri="{FF2B5EF4-FFF2-40B4-BE49-F238E27FC236}">
                  <a16:creationId xmlns:a16="http://schemas.microsoft.com/office/drawing/2014/main" id="{B48CC864-F6F4-4476-95B8-858E6B48F477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0" name="직선 연결선 539">
              <a:extLst>
                <a:ext uri="{FF2B5EF4-FFF2-40B4-BE49-F238E27FC236}">
                  <a16:creationId xmlns:a16="http://schemas.microsoft.com/office/drawing/2014/main" id="{C761D6D2-8A98-4574-9981-209F8C119A5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1" name="직선 연결선 540">
              <a:extLst>
                <a:ext uri="{FF2B5EF4-FFF2-40B4-BE49-F238E27FC236}">
                  <a16:creationId xmlns:a16="http://schemas.microsoft.com/office/drawing/2014/main" id="{42BE8C0E-536C-4074-9D02-B9A7383CCBD1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2" name="직선 연결선 541">
              <a:extLst>
                <a:ext uri="{FF2B5EF4-FFF2-40B4-BE49-F238E27FC236}">
                  <a16:creationId xmlns:a16="http://schemas.microsoft.com/office/drawing/2014/main" id="{7EB782D2-6420-4BBB-ABBF-85C82F9E1FA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3" name="직선 연결선 542">
              <a:extLst>
                <a:ext uri="{FF2B5EF4-FFF2-40B4-BE49-F238E27FC236}">
                  <a16:creationId xmlns:a16="http://schemas.microsoft.com/office/drawing/2014/main" id="{8948349A-CFCE-43FD-86D3-D352DFEFAEC5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4" name="직선 연결선 543">
              <a:extLst>
                <a:ext uri="{FF2B5EF4-FFF2-40B4-BE49-F238E27FC236}">
                  <a16:creationId xmlns:a16="http://schemas.microsoft.com/office/drawing/2014/main" id="{45AE7B07-1BEA-4474-884E-5D2F11F184F9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5" name="직선 연결선 544">
              <a:extLst>
                <a:ext uri="{FF2B5EF4-FFF2-40B4-BE49-F238E27FC236}">
                  <a16:creationId xmlns:a16="http://schemas.microsoft.com/office/drawing/2014/main" id="{B251CBDD-2B9C-494E-A247-DC20C0E90CBE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6" name="직선 연결선 545">
              <a:extLst>
                <a:ext uri="{FF2B5EF4-FFF2-40B4-BE49-F238E27FC236}">
                  <a16:creationId xmlns:a16="http://schemas.microsoft.com/office/drawing/2014/main" id="{91EA1CBC-BD95-4BDF-AF84-F60949B6B363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7" name="직선 연결선 546">
              <a:extLst>
                <a:ext uri="{FF2B5EF4-FFF2-40B4-BE49-F238E27FC236}">
                  <a16:creationId xmlns:a16="http://schemas.microsoft.com/office/drawing/2014/main" id="{528213F9-6E6C-410C-AC89-4DDF25769624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8" name="TextBox 547">
              <a:extLst>
                <a:ext uri="{FF2B5EF4-FFF2-40B4-BE49-F238E27FC236}">
                  <a16:creationId xmlns:a16="http://schemas.microsoft.com/office/drawing/2014/main" id="{E51C9265-7679-480C-BB06-3171874847DB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549" name="TextBox 548">
              <a:extLst>
                <a:ext uri="{FF2B5EF4-FFF2-40B4-BE49-F238E27FC236}">
                  <a16:creationId xmlns:a16="http://schemas.microsoft.com/office/drawing/2014/main" id="{AD0B6F6C-231D-45D8-B969-11A2063C064F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550" name="직선 연결선 549">
              <a:extLst>
                <a:ext uri="{FF2B5EF4-FFF2-40B4-BE49-F238E27FC236}">
                  <a16:creationId xmlns:a16="http://schemas.microsoft.com/office/drawing/2014/main" id="{1BB4D841-E999-4F8B-B302-B69628E87BF7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0B904159-6A11-45E0-AB78-FF8C9F875705}"/>
              </a:ext>
            </a:extLst>
          </p:cNvPr>
          <p:cNvGrpSpPr/>
          <p:nvPr/>
        </p:nvGrpSpPr>
        <p:grpSpPr>
          <a:xfrm>
            <a:off x="6510491" y="5101005"/>
            <a:ext cx="836688" cy="935479"/>
            <a:chOff x="2345723" y="3650439"/>
            <a:chExt cx="881875" cy="986001"/>
          </a:xfrm>
        </p:grpSpPr>
        <p:sp>
          <p:nvSpPr>
            <p:cNvPr id="552" name="원호 551">
              <a:extLst>
                <a:ext uri="{FF2B5EF4-FFF2-40B4-BE49-F238E27FC236}">
                  <a16:creationId xmlns:a16="http://schemas.microsoft.com/office/drawing/2014/main" id="{D77187FC-7FEB-4E4D-A721-DA4B426525E3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53" name="직선 연결선 552">
              <a:extLst>
                <a:ext uri="{FF2B5EF4-FFF2-40B4-BE49-F238E27FC236}">
                  <a16:creationId xmlns:a16="http://schemas.microsoft.com/office/drawing/2014/main" id="{1305BD11-148C-40DA-8B95-CFBD148E948A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4" name="직선 연결선 553">
              <a:extLst>
                <a:ext uri="{FF2B5EF4-FFF2-40B4-BE49-F238E27FC236}">
                  <a16:creationId xmlns:a16="http://schemas.microsoft.com/office/drawing/2014/main" id="{DBA23139-30DF-4F0F-8627-9CC987F02DBE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5" name="직선 연결선 554">
              <a:extLst>
                <a:ext uri="{FF2B5EF4-FFF2-40B4-BE49-F238E27FC236}">
                  <a16:creationId xmlns:a16="http://schemas.microsoft.com/office/drawing/2014/main" id="{BE50C365-521C-48F1-AF67-25B06A547DD5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6" name="직선 연결선 555">
              <a:extLst>
                <a:ext uri="{FF2B5EF4-FFF2-40B4-BE49-F238E27FC236}">
                  <a16:creationId xmlns:a16="http://schemas.microsoft.com/office/drawing/2014/main" id="{94C31A8C-2DB2-4BB8-99CB-3DDBEF33685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7" name="직선 연결선 556">
              <a:extLst>
                <a:ext uri="{FF2B5EF4-FFF2-40B4-BE49-F238E27FC236}">
                  <a16:creationId xmlns:a16="http://schemas.microsoft.com/office/drawing/2014/main" id="{E9A2EE8F-7DF0-4A1E-A269-E757914910F5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직선 연결선 557">
              <a:extLst>
                <a:ext uri="{FF2B5EF4-FFF2-40B4-BE49-F238E27FC236}">
                  <a16:creationId xmlns:a16="http://schemas.microsoft.com/office/drawing/2014/main" id="{26545D47-CE22-49CE-964D-16F00794C4A7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직선 연결선 558">
              <a:extLst>
                <a:ext uri="{FF2B5EF4-FFF2-40B4-BE49-F238E27FC236}">
                  <a16:creationId xmlns:a16="http://schemas.microsoft.com/office/drawing/2014/main" id="{29D3680E-D332-4341-89B4-00679CA837E7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직선 연결선 559">
              <a:extLst>
                <a:ext uri="{FF2B5EF4-FFF2-40B4-BE49-F238E27FC236}">
                  <a16:creationId xmlns:a16="http://schemas.microsoft.com/office/drawing/2014/main" id="{3B0CBED2-03C9-40E3-A9A5-63F2E6F96257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직선 연결선 560">
              <a:extLst>
                <a:ext uri="{FF2B5EF4-FFF2-40B4-BE49-F238E27FC236}">
                  <a16:creationId xmlns:a16="http://schemas.microsoft.com/office/drawing/2014/main" id="{923C26EA-81C4-4E8A-990F-F0448B5CCAA0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직선 연결선 561">
              <a:extLst>
                <a:ext uri="{FF2B5EF4-FFF2-40B4-BE49-F238E27FC236}">
                  <a16:creationId xmlns:a16="http://schemas.microsoft.com/office/drawing/2014/main" id="{CCB4B603-F213-43AF-B562-6BAF5E348264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직선 연결선 562">
              <a:extLst>
                <a:ext uri="{FF2B5EF4-FFF2-40B4-BE49-F238E27FC236}">
                  <a16:creationId xmlns:a16="http://schemas.microsoft.com/office/drawing/2014/main" id="{D36CA4B5-11FE-4249-BF66-5D876317D50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직선 연결선 563">
              <a:extLst>
                <a:ext uri="{FF2B5EF4-FFF2-40B4-BE49-F238E27FC236}">
                  <a16:creationId xmlns:a16="http://schemas.microsoft.com/office/drawing/2014/main" id="{6958666E-CF2B-4B80-B2FD-D0C1EF4A974A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5" name="직선 연결선 564">
              <a:extLst>
                <a:ext uri="{FF2B5EF4-FFF2-40B4-BE49-F238E27FC236}">
                  <a16:creationId xmlns:a16="http://schemas.microsoft.com/office/drawing/2014/main" id="{22C969A9-49F3-4E5A-8124-047941ABAA1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6" name="직선 연결선 565">
              <a:extLst>
                <a:ext uri="{FF2B5EF4-FFF2-40B4-BE49-F238E27FC236}">
                  <a16:creationId xmlns:a16="http://schemas.microsoft.com/office/drawing/2014/main" id="{7016D7D8-5C54-403C-83D6-6C0CF9F54F7E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7" name="직선 연결선 566">
              <a:extLst>
                <a:ext uri="{FF2B5EF4-FFF2-40B4-BE49-F238E27FC236}">
                  <a16:creationId xmlns:a16="http://schemas.microsoft.com/office/drawing/2014/main" id="{DCAAA870-548F-4509-92C6-57C27B8E7CD4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8" name="직선 연결선 567">
              <a:extLst>
                <a:ext uri="{FF2B5EF4-FFF2-40B4-BE49-F238E27FC236}">
                  <a16:creationId xmlns:a16="http://schemas.microsoft.com/office/drawing/2014/main" id="{655B2EAD-1778-4985-A974-7EDE6E3E5CBC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9" name="직선 연결선 568">
              <a:extLst>
                <a:ext uri="{FF2B5EF4-FFF2-40B4-BE49-F238E27FC236}">
                  <a16:creationId xmlns:a16="http://schemas.microsoft.com/office/drawing/2014/main" id="{49FA1C90-8F51-4CEC-8C0A-86CCDEC50DD5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0" name="직선 연결선 569">
              <a:extLst>
                <a:ext uri="{FF2B5EF4-FFF2-40B4-BE49-F238E27FC236}">
                  <a16:creationId xmlns:a16="http://schemas.microsoft.com/office/drawing/2014/main" id="{62338CC4-4A9B-4C2F-A6B5-091BAB9B78C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1" name="직선 연결선 570">
              <a:extLst>
                <a:ext uri="{FF2B5EF4-FFF2-40B4-BE49-F238E27FC236}">
                  <a16:creationId xmlns:a16="http://schemas.microsoft.com/office/drawing/2014/main" id="{62B76B8F-0F29-442F-B33D-2F503AC992E6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2" name="직선 연결선 571">
              <a:extLst>
                <a:ext uri="{FF2B5EF4-FFF2-40B4-BE49-F238E27FC236}">
                  <a16:creationId xmlns:a16="http://schemas.microsoft.com/office/drawing/2014/main" id="{C0EB944B-8614-46F7-AF3C-9472E7EFC2F7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3" name="직선 연결선 572">
              <a:extLst>
                <a:ext uri="{FF2B5EF4-FFF2-40B4-BE49-F238E27FC236}">
                  <a16:creationId xmlns:a16="http://schemas.microsoft.com/office/drawing/2014/main" id="{C2288F01-4F3C-4D31-8F95-42DB811879F6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4" name="직선 연결선 573">
              <a:extLst>
                <a:ext uri="{FF2B5EF4-FFF2-40B4-BE49-F238E27FC236}">
                  <a16:creationId xmlns:a16="http://schemas.microsoft.com/office/drawing/2014/main" id="{DFD2B861-42CC-4F79-BD0D-BE2A1A875F20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5" name="직선 연결선 574">
              <a:extLst>
                <a:ext uri="{FF2B5EF4-FFF2-40B4-BE49-F238E27FC236}">
                  <a16:creationId xmlns:a16="http://schemas.microsoft.com/office/drawing/2014/main" id="{A35F3220-0872-4FE5-AEB4-CC3364C25444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6" name="직선 연결선 575">
              <a:extLst>
                <a:ext uri="{FF2B5EF4-FFF2-40B4-BE49-F238E27FC236}">
                  <a16:creationId xmlns:a16="http://schemas.microsoft.com/office/drawing/2014/main" id="{D00DA7A3-DD79-49FA-A3E1-596350172F2B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7" name="직선 연결선 576">
              <a:extLst>
                <a:ext uri="{FF2B5EF4-FFF2-40B4-BE49-F238E27FC236}">
                  <a16:creationId xmlns:a16="http://schemas.microsoft.com/office/drawing/2014/main" id="{1F1EAA2C-20BA-44F7-8244-91E2A79A0F59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8" name="직선 연결선 577">
              <a:extLst>
                <a:ext uri="{FF2B5EF4-FFF2-40B4-BE49-F238E27FC236}">
                  <a16:creationId xmlns:a16="http://schemas.microsoft.com/office/drawing/2014/main" id="{A67CBC50-06CF-411D-A339-87319FE78818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9" name="TextBox 578">
              <a:extLst>
                <a:ext uri="{FF2B5EF4-FFF2-40B4-BE49-F238E27FC236}">
                  <a16:creationId xmlns:a16="http://schemas.microsoft.com/office/drawing/2014/main" id="{912F3943-BA23-435B-920E-38AC9FC1C09A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580" name="TextBox 579">
              <a:extLst>
                <a:ext uri="{FF2B5EF4-FFF2-40B4-BE49-F238E27FC236}">
                  <a16:creationId xmlns:a16="http://schemas.microsoft.com/office/drawing/2014/main" id="{DD099FED-D739-43ED-BDF7-41A3FC61977A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581" name="직선 연결선 580">
              <a:extLst>
                <a:ext uri="{FF2B5EF4-FFF2-40B4-BE49-F238E27FC236}">
                  <a16:creationId xmlns:a16="http://schemas.microsoft.com/office/drawing/2014/main" id="{28C1B43A-197F-42CF-B5ED-EF670CE3AC9A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82" name="직선 연결선 581">
            <a:extLst>
              <a:ext uri="{FF2B5EF4-FFF2-40B4-BE49-F238E27FC236}">
                <a16:creationId xmlns:a16="http://schemas.microsoft.com/office/drawing/2014/main" id="{C26FCD12-533E-432A-8442-AE3E53BFF38A}"/>
              </a:ext>
            </a:extLst>
          </p:cNvPr>
          <p:cNvCxnSpPr/>
          <p:nvPr/>
        </p:nvCxnSpPr>
        <p:spPr bwMode="auto">
          <a:xfrm>
            <a:off x="7271600" y="362117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3" name="직선 연결선 582">
            <a:extLst>
              <a:ext uri="{FF2B5EF4-FFF2-40B4-BE49-F238E27FC236}">
                <a16:creationId xmlns:a16="http://schemas.microsoft.com/office/drawing/2014/main" id="{35CA5E78-99F1-493D-A86C-DD1DA6B34ACB}"/>
              </a:ext>
            </a:extLst>
          </p:cNvPr>
          <p:cNvCxnSpPr/>
          <p:nvPr/>
        </p:nvCxnSpPr>
        <p:spPr bwMode="auto">
          <a:xfrm>
            <a:off x="7498779" y="362117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84" name="그룹 583">
            <a:extLst>
              <a:ext uri="{FF2B5EF4-FFF2-40B4-BE49-F238E27FC236}">
                <a16:creationId xmlns:a16="http://schemas.microsoft.com/office/drawing/2014/main" id="{4C24986E-2AD8-4511-8E07-C97723E76A25}"/>
              </a:ext>
            </a:extLst>
          </p:cNvPr>
          <p:cNvGrpSpPr/>
          <p:nvPr/>
        </p:nvGrpSpPr>
        <p:grpSpPr>
          <a:xfrm>
            <a:off x="7436523" y="3984994"/>
            <a:ext cx="836688" cy="935479"/>
            <a:chOff x="2345723" y="3650439"/>
            <a:chExt cx="881875" cy="986001"/>
          </a:xfrm>
        </p:grpSpPr>
        <p:sp>
          <p:nvSpPr>
            <p:cNvPr id="585" name="원호 584">
              <a:extLst>
                <a:ext uri="{FF2B5EF4-FFF2-40B4-BE49-F238E27FC236}">
                  <a16:creationId xmlns:a16="http://schemas.microsoft.com/office/drawing/2014/main" id="{A053C301-11BC-4E80-ACB7-ED102C407AA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86" name="직선 연결선 585">
              <a:extLst>
                <a:ext uri="{FF2B5EF4-FFF2-40B4-BE49-F238E27FC236}">
                  <a16:creationId xmlns:a16="http://schemas.microsoft.com/office/drawing/2014/main" id="{7FDC9C3D-7E14-4ED7-86E4-4C4FA68481F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7" name="직선 연결선 586">
              <a:extLst>
                <a:ext uri="{FF2B5EF4-FFF2-40B4-BE49-F238E27FC236}">
                  <a16:creationId xmlns:a16="http://schemas.microsoft.com/office/drawing/2014/main" id="{213479DD-51DD-4D15-A416-E0D06853DBFF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8" name="직선 연결선 587">
              <a:extLst>
                <a:ext uri="{FF2B5EF4-FFF2-40B4-BE49-F238E27FC236}">
                  <a16:creationId xmlns:a16="http://schemas.microsoft.com/office/drawing/2014/main" id="{4085A6A1-3DD7-406F-8446-8B7AB1E6C536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9" name="직선 연결선 588">
              <a:extLst>
                <a:ext uri="{FF2B5EF4-FFF2-40B4-BE49-F238E27FC236}">
                  <a16:creationId xmlns:a16="http://schemas.microsoft.com/office/drawing/2014/main" id="{7672FA8E-BCBA-403E-B01A-7B1EDAE31726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0" name="직선 연결선 589">
              <a:extLst>
                <a:ext uri="{FF2B5EF4-FFF2-40B4-BE49-F238E27FC236}">
                  <a16:creationId xmlns:a16="http://schemas.microsoft.com/office/drawing/2014/main" id="{7DE114D5-A289-4CED-BE19-F2C3EE98239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1" name="직선 연결선 590">
              <a:extLst>
                <a:ext uri="{FF2B5EF4-FFF2-40B4-BE49-F238E27FC236}">
                  <a16:creationId xmlns:a16="http://schemas.microsoft.com/office/drawing/2014/main" id="{B4FECC7D-4D0A-46D5-A798-B9E10A2AE197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2" name="직선 연결선 591">
              <a:extLst>
                <a:ext uri="{FF2B5EF4-FFF2-40B4-BE49-F238E27FC236}">
                  <a16:creationId xmlns:a16="http://schemas.microsoft.com/office/drawing/2014/main" id="{A2BB34E1-EC24-4835-A94F-50C3DD83255E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3" name="직선 연결선 592">
              <a:extLst>
                <a:ext uri="{FF2B5EF4-FFF2-40B4-BE49-F238E27FC236}">
                  <a16:creationId xmlns:a16="http://schemas.microsoft.com/office/drawing/2014/main" id="{C93C6B68-4C2F-4F5F-AE0B-9FBA139F54FB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4" name="직선 연결선 593">
              <a:extLst>
                <a:ext uri="{FF2B5EF4-FFF2-40B4-BE49-F238E27FC236}">
                  <a16:creationId xmlns:a16="http://schemas.microsoft.com/office/drawing/2014/main" id="{16389CB1-652E-43D6-B570-E80C2F29FDEF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5" name="직선 연결선 594">
              <a:extLst>
                <a:ext uri="{FF2B5EF4-FFF2-40B4-BE49-F238E27FC236}">
                  <a16:creationId xmlns:a16="http://schemas.microsoft.com/office/drawing/2014/main" id="{E7A34DDB-1CC9-48FF-83E4-61EAC059A0C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6" name="직선 연결선 595">
              <a:extLst>
                <a:ext uri="{FF2B5EF4-FFF2-40B4-BE49-F238E27FC236}">
                  <a16:creationId xmlns:a16="http://schemas.microsoft.com/office/drawing/2014/main" id="{F2DC9205-5605-478B-A80B-6B8F114C5720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7" name="직선 연결선 596">
              <a:extLst>
                <a:ext uri="{FF2B5EF4-FFF2-40B4-BE49-F238E27FC236}">
                  <a16:creationId xmlns:a16="http://schemas.microsoft.com/office/drawing/2014/main" id="{EDAA6B06-6578-45DD-8BA6-C27EC593F518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8" name="직선 연결선 597">
              <a:extLst>
                <a:ext uri="{FF2B5EF4-FFF2-40B4-BE49-F238E27FC236}">
                  <a16:creationId xmlns:a16="http://schemas.microsoft.com/office/drawing/2014/main" id="{41D2AB25-9D39-4F60-ACD1-FD8397F1F657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9" name="직선 연결선 598">
              <a:extLst>
                <a:ext uri="{FF2B5EF4-FFF2-40B4-BE49-F238E27FC236}">
                  <a16:creationId xmlns:a16="http://schemas.microsoft.com/office/drawing/2014/main" id="{9E8AC234-EFF1-47E5-9811-97D1E11D61F4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0" name="직선 연결선 599">
              <a:extLst>
                <a:ext uri="{FF2B5EF4-FFF2-40B4-BE49-F238E27FC236}">
                  <a16:creationId xmlns:a16="http://schemas.microsoft.com/office/drawing/2014/main" id="{E94EBE4C-1AA2-4EC8-B632-4BF6A42E960A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1" name="직선 연결선 600">
              <a:extLst>
                <a:ext uri="{FF2B5EF4-FFF2-40B4-BE49-F238E27FC236}">
                  <a16:creationId xmlns:a16="http://schemas.microsoft.com/office/drawing/2014/main" id="{FFDD0B00-E013-4FD1-AD7A-6AFEF1ECCDD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2" name="직선 연결선 601">
              <a:extLst>
                <a:ext uri="{FF2B5EF4-FFF2-40B4-BE49-F238E27FC236}">
                  <a16:creationId xmlns:a16="http://schemas.microsoft.com/office/drawing/2014/main" id="{7AD498B7-9341-447D-B71C-EB5E5EC65DA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4C16B79E-5F98-43A1-A722-24B67FF3D68D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4" name="직선 연결선 603">
              <a:extLst>
                <a:ext uri="{FF2B5EF4-FFF2-40B4-BE49-F238E27FC236}">
                  <a16:creationId xmlns:a16="http://schemas.microsoft.com/office/drawing/2014/main" id="{7C94F6A2-0531-466B-8FF7-0F1E1E7177C3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5" name="직선 연결선 604">
              <a:extLst>
                <a:ext uri="{FF2B5EF4-FFF2-40B4-BE49-F238E27FC236}">
                  <a16:creationId xmlns:a16="http://schemas.microsoft.com/office/drawing/2014/main" id="{FAD8642B-D469-4499-AD25-59FC0640DD82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6" name="직선 연결선 605">
              <a:extLst>
                <a:ext uri="{FF2B5EF4-FFF2-40B4-BE49-F238E27FC236}">
                  <a16:creationId xmlns:a16="http://schemas.microsoft.com/office/drawing/2014/main" id="{A2D53FA9-320D-455C-BC47-2213D4D66478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7" name="직선 연결선 606">
              <a:extLst>
                <a:ext uri="{FF2B5EF4-FFF2-40B4-BE49-F238E27FC236}">
                  <a16:creationId xmlns:a16="http://schemas.microsoft.com/office/drawing/2014/main" id="{EFD91D1A-A1A5-4C20-BBEE-EB3186403289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8" name="직선 연결선 607">
              <a:extLst>
                <a:ext uri="{FF2B5EF4-FFF2-40B4-BE49-F238E27FC236}">
                  <a16:creationId xmlns:a16="http://schemas.microsoft.com/office/drawing/2014/main" id="{4CEB2682-662F-4CE9-B272-1F45254A8CD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9" name="직선 연결선 608">
              <a:extLst>
                <a:ext uri="{FF2B5EF4-FFF2-40B4-BE49-F238E27FC236}">
                  <a16:creationId xmlns:a16="http://schemas.microsoft.com/office/drawing/2014/main" id="{B65ACDB7-606B-4538-B69D-DBCC8D5D994E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0" name="직선 연결선 609">
              <a:extLst>
                <a:ext uri="{FF2B5EF4-FFF2-40B4-BE49-F238E27FC236}">
                  <a16:creationId xmlns:a16="http://schemas.microsoft.com/office/drawing/2014/main" id="{BB738F56-C43A-40AB-9C70-1BCBCCF7CB9E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1" name="직선 연결선 610">
              <a:extLst>
                <a:ext uri="{FF2B5EF4-FFF2-40B4-BE49-F238E27FC236}">
                  <a16:creationId xmlns:a16="http://schemas.microsoft.com/office/drawing/2014/main" id="{492945F4-5C0F-40ED-B182-71AD8CC8F54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D6ABBAD4-066E-4E3C-9614-7DE35383ACBF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AB89EE21-D588-4EE1-BA02-283ED6469902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614" name="직선 연결선 613">
              <a:extLst>
                <a:ext uri="{FF2B5EF4-FFF2-40B4-BE49-F238E27FC236}">
                  <a16:creationId xmlns:a16="http://schemas.microsoft.com/office/drawing/2014/main" id="{B14ABAC9-48A5-470E-A0FF-6E7AA54A0449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A3300B92-A58C-44AF-AD72-0C8DFD9521F4}"/>
              </a:ext>
            </a:extLst>
          </p:cNvPr>
          <p:cNvGrpSpPr/>
          <p:nvPr/>
        </p:nvGrpSpPr>
        <p:grpSpPr>
          <a:xfrm>
            <a:off x="7436523" y="5098275"/>
            <a:ext cx="836688" cy="935479"/>
            <a:chOff x="2345723" y="3650439"/>
            <a:chExt cx="881875" cy="986001"/>
          </a:xfrm>
        </p:grpSpPr>
        <p:sp>
          <p:nvSpPr>
            <p:cNvPr id="616" name="원호 615">
              <a:extLst>
                <a:ext uri="{FF2B5EF4-FFF2-40B4-BE49-F238E27FC236}">
                  <a16:creationId xmlns:a16="http://schemas.microsoft.com/office/drawing/2014/main" id="{42DE829A-FEDC-42A0-A562-2C91F9A336D1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617" name="직선 연결선 616">
              <a:extLst>
                <a:ext uri="{FF2B5EF4-FFF2-40B4-BE49-F238E27FC236}">
                  <a16:creationId xmlns:a16="http://schemas.microsoft.com/office/drawing/2014/main" id="{901985EE-FAE8-46F9-AB11-54A1F493F7F6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8" name="직선 연결선 617">
              <a:extLst>
                <a:ext uri="{FF2B5EF4-FFF2-40B4-BE49-F238E27FC236}">
                  <a16:creationId xmlns:a16="http://schemas.microsoft.com/office/drawing/2014/main" id="{BC6C15A1-47E8-4752-A200-411F320E000C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9" name="직선 연결선 618">
              <a:extLst>
                <a:ext uri="{FF2B5EF4-FFF2-40B4-BE49-F238E27FC236}">
                  <a16:creationId xmlns:a16="http://schemas.microsoft.com/office/drawing/2014/main" id="{BFDC5C2E-F8B8-42E1-851E-AD23878988C4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0" name="직선 연결선 619">
              <a:extLst>
                <a:ext uri="{FF2B5EF4-FFF2-40B4-BE49-F238E27FC236}">
                  <a16:creationId xmlns:a16="http://schemas.microsoft.com/office/drawing/2014/main" id="{9A071925-A166-45CD-B1E9-4972DE315FD8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1" name="직선 연결선 620">
              <a:extLst>
                <a:ext uri="{FF2B5EF4-FFF2-40B4-BE49-F238E27FC236}">
                  <a16:creationId xmlns:a16="http://schemas.microsoft.com/office/drawing/2014/main" id="{735B2078-7D70-4EAB-BBB3-F8719991D666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2" name="직선 연결선 621">
              <a:extLst>
                <a:ext uri="{FF2B5EF4-FFF2-40B4-BE49-F238E27FC236}">
                  <a16:creationId xmlns:a16="http://schemas.microsoft.com/office/drawing/2014/main" id="{55B8E6EE-8843-4BB8-85FE-D42C0FD11052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3" name="직선 연결선 622">
              <a:extLst>
                <a:ext uri="{FF2B5EF4-FFF2-40B4-BE49-F238E27FC236}">
                  <a16:creationId xmlns:a16="http://schemas.microsoft.com/office/drawing/2014/main" id="{B85B9D3D-08C6-4B55-8C69-6DB8220DA53C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4" name="직선 연결선 623">
              <a:extLst>
                <a:ext uri="{FF2B5EF4-FFF2-40B4-BE49-F238E27FC236}">
                  <a16:creationId xmlns:a16="http://schemas.microsoft.com/office/drawing/2014/main" id="{4BC3D817-F6F0-44D7-9C72-262911153D4C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5" name="직선 연결선 624">
              <a:extLst>
                <a:ext uri="{FF2B5EF4-FFF2-40B4-BE49-F238E27FC236}">
                  <a16:creationId xmlns:a16="http://schemas.microsoft.com/office/drawing/2014/main" id="{25D9FF77-6BFF-4648-82EB-590ADB2C5C60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6" name="직선 연결선 625">
              <a:extLst>
                <a:ext uri="{FF2B5EF4-FFF2-40B4-BE49-F238E27FC236}">
                  <a16:creationId xmlns:a16="http://schemas.microsoft.com/office/drawing/2014/main" id="{0C591D6E-29FB-4F01-A2B0-C86D5A1DE92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7" name="직선 연결선 626">
              <a:extLst>
                <a:ext uri="{FF2B5EF4-FFF2-40B4-BE49-F238E27FC236}">
                  <a16:creationId xmlns:a16="http://schemas.microsoft.com/office/drawing/2014/main" id="{7D515E6F-C1DA-42CC-99EF-4BF86D1994E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8" name="직선 연결선 627">
              <a:extLst>
                <a:ext uri="{FF2B5EF4-FFF2-40B4-BE49-F238E27FC236}">
                  <a16:creationId xmlns:a16="http://schemas.microsoft.com/office/drawing/2014/main" id="{857D98F8-38C3-435D-B2B3-6934CD66E5AE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9" name="직선 연결선 628">
              <a:extLst>
                <a:ext uri="{FF2B5EF4-FFF2-40B4-BE49-F238E27FC236}">
                  <a16:creationId xmlns:a16="http://schemas.microsoft.com/office/drawing/2014/main" id="{AF815A8F-BF38-443D-B09D-D13A1E2761F1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0" name="직선 연결선 629">
              <a:extLst>
                <a:ext uri="{FF2B5EF4-FFF2-40B4-BE49-F238E27FC236}">
                  <a16:creationId xmlns:a16="http://schemas.microsoft.com/office/drawing/2014/main" id="{22F9101E-D214-43CF-9F90-528A4F9446BC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1" name="직선 연결선 630">
              <a:extLst>
                <a:ext uri="{FF2B5EF4-FFF2-40B4-BE49-F238E27FC236}">
                  <a16:creationId xmlns:a16="http://schemas.microsoft.com/office/drawing/2014/main" id="{766E2C31-D01F-48B0-A0CF-71F583C4CD68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2" name="직선 연결선 631">
              <a:extLst>
                <a:ext uri="{FF2B5EF4-FFF2-40B4-BE49-F238E27FC236}">
                  <a16:creationId xmlns:a16="http://schemas.microsoft.com/office/drawing/2014/main" id="{304FD34F-0CA4-40E4-94D8-FD5702186C68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3" name="직선 연결선 632">
              <a:extLst>
                <a:ext uri="{FF2B5EF4-FFF2-40B4-BE49-F238E27FC236}">
                  <a16:creationId xmlns:a16="http://schemas.microsoft.com/office/drawing/2014/main" id="{6AF06601-94B5-4730-BCB6-6FA6293EE41E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4" name="직선 연결선 633">
              <a:extLst>
                <a:ext uri="{FF2B5EF4-FFF2-40B4-BE49-F238E27FC236}">
                  <a16:creationId xmlns:a16="http://schemas.microsoft.com/office/drawing/2014/main" id="{7E768A94-82A8-4F98-ABA6-84CB00A9A6B1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5" name="직선 연결선 634">
              <a:extLst>
                <a:ext uri="{FF2B5EF4-FFF2-40B4-BE49-F238E27FC236}">
                  <a16:creationId xmlns:a16="http://schemas.microsoft.com/office/drawing/2014/main" id="{E389230D-E2ED-4E22-8002-A3B05A1E7BCA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6" name="직선 연결선 635">
              <a:extLst>
                <a:ext uri="{FF2B5EF4-FFF2-40B4-BE49-F238E27FC236}">
                  <a16:creationId xmlns:a16="http://schemas.microsoft.com/office/drawing/2014/main" id="{0AFAB224-4A05-471C-A6FD-5D1CC5BFF865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7" name="직선 연결선 636">
              <a:extLst>
                <a:ext uri="{FF2B5EF4-FFF2-40B4-BE49-F238E27FC236}">
                  <a16:creationId xmlns:a16="http://schemas.microsoft.com/office/drawing/2014/main" id="{4274778B-AE86-49E4-B50F-EDF5F202F13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8" name="직선 연결선 637">
              <a:extLst>
                <a:ext uri="{FF2B5EF4-FFF2-40B4-BE49-F238E27FC236}">
                  <a16:creationId xmlns:a16="http://schemas.microsoft.com/office/drawing/2014/main" id="{A27F4129-73C7-4929-A71D-447A40CE6FD0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9" name="직선 연결선 638">
              <a:extLst>
                <a:ext uri="{FF2B5EF4-FFF2-40B4-BE49-F238E27FC236}">
                  <a16:creationId xmlns:a16="http://schemas.microsoft.com/office/drawing/2014/main" id="{91208ACD-C9AE-4D2E-BC74-CEE3A00ADA2B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0" name="직선 연결선 639">
              <a:extLst>
                <a:ext uri="{FF2B5EF4-FFF2-40B4-BE49-F238E27FC236}">
                  <a16:creationId xmlns:a16="http://schemas.microsoft.com/office/drawing/2014/main" id="{1AD52461-5322-496A-8AB1-1392FAB9239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1" name="직선 연결선 640">
              <a:extLst>
                <a:ext uri="{FF2B5EF4-FFF2-40B4-BE49-F238E27FC236}">
                  <a16:creationId xmlns:a16="http://schemas.microsoft.com/office/drawing/2014/main" id="{3D57AEC5-3C91-4B28-9CED-D3DE8CC5F2C0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2" name="직선 연결선 641">
              <a:extLst>
                <a:ext uri="{FF2B5EF4-FFF2-40B4-BE49-F238E27FC236}">
                  <a16:creationId xmlns:a16="http://schemas.microsoft.com/office/drawing/2014/main" id="{C762D16B-80C9-4D61-852D-CC7DDEE7D2F0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C87F1B33-A574-4BD2-9E91-59683EDC8CF9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F96CD412-1ACF-4791-8C2C-3B081EA3C6A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645" name="직선 연결선 644">
              <a:extLst>
                <a:ext uri="{FF2B5EF4-FFF2-40B4-BE49-F238E27FC236}">
                  <a16:creationId xmlns:a16="http://schemas.microsoft.com/office/drawing/2014/main" id="{620248A9-9D81-47BA-9C5C-7AAEC50E9D78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46" name="직선 연결선 645">
            <a:extLst>
              <a:ext uri="{FF2B5EF4-FFF2-40B4-BE49-F238E27FC236}">
                <a16:creationId xmlns:a16="http://schemas.microsoft.com/office/drawing/2014/main" id="{90690EAC-3EDE-474C-A42A-A67C42357001}"/>
              </a:ext>
            </a:extLst>
          </p:cNvPr>
          <p:cNvCxnSpPr/>
          <p:nvPr/>
        </p:nvCxnSpPr>
        <p:spPr bwMode="auto">
          <a:xfrm>
            <a:off x="8197631" y="361844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47" name="직선 연결선 646">
            <a:extLst>
              <a:ext uri="{FF2B5EF4-FFF2-40B4-BE49-F238E27FC236}">
                <a16:creationId xmlns:a16="http://schemas.microsoft.com/office/drawing/2014/main" id="{3599A6DF-DF54-49F0-BC1C-3E6C9CB11A09}"/>
              </a:ext>
            </a:extLst>
          </p:cNvPr>
          <p:cNvCxnSpPr/>
          <p:nvPr/>
        </p:nvCxnSpPr>
        <p:spPr bwMode="auto">
          <a:xfrm>
            <a:off x="8424810" y="361844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589560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648" name="TextBox 4">
            <a:extLst>
              <a:ext uri="{FF2B5EF4-FFF2-40B4-BE49-F238E27FC236}">
                <a16:creationId xmlns:a16="http://schemas.microsoft.com/office/drawing/2014/main" id="{CCA9B743-0C07-40CE-AF9E-869B69637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199812"/>
            <a:ext cx="7719058" cy="189378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4</a:t>
            </a:r>
            <a:r>
              <a:rPr lang="ko-KR" altLang="en-US" sz="1708" b="1" dirty="0">
                <a:latin typeface="+mj-ea"/>
                <a:ea typeface="+mj-ea"/>
              </a:rPr>
              <a:t>개 </a:t>
            </a:r>
            <a:r>
              <a:rPr lang="en-US" altLang="ko-KR" sz="1708" b="1" dirty="0">
                <a:latin typeface="+mj-ea"/>
                <a:ea typeface="+mj-ea"/>
              </a:rPr>
              <a:t>LED</a:t>
            </a:r>
            <a:r>
              <a:rPr lang="ko-KR" altLang="en-US" sz="1708" b="1" dirty="0">
                <a:latin typeface="+mj-ea"/>
                <a:ea typeface="+mj-ea"/>
              </a:rPr>
              <a:t>에 대해 다음과 같이 동작되도록 하라</a:t>
            </a:r>
            <a:r>
              <a:rPr lang="en-US" altLang="ko-KR" sz="170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 dirty="0">
                <a:latin typeface="+mj-ea"/>
                <a:ea typeface="+mj-ea"/>
              </a:rPr>
              <a:t>4</a:t>
            </a:r>
            <a:r>
              <a:rPr lang="ko-KR" altLang="en-US" sz="1518" b="1" dirty="0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</a:t>
            </a:r>
            <a:r>
              <a:rPr lang="en-US" altLang="ko-KR" sz="1518" b="1" dirty="0">
                <a:latin typeface="+mj-ea"/>
                <a:ea typeface="+mj-ea"/>
              </a:rPr>
              <a:t>2</a:t>
            </a:r>
            <a:r>
              <a:rPr lang="ko-KR" altLang="en-US" sz="1518" b="1" dirty="0">
                <a:latin typeface="+mj-ea"/>
                <a:ea typeface="+mj-ea"/>
              </a:rPr>
              <a:t>개씩 동일하게 동작하되 아래 그림과 같이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각각의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</a:t>
            </a:r>
            <a:r>
              <a:rPr lang="en-US" altLang="ko-KR" sz="1518" b="1" dirty="0">
                <a:latin typeface="+mj-ea"/>
                <a:ea typeface="+mj-ea"/>
              </a:rPr>
              <a:t>PWM </a:t>
            </a:r>
            <a:r>
              <a:rPr lang="ko-KR" altLang="en-US" sz="1518" b="1" dirty="0">
                <a:latin typeface="+mj-ea"/>
                <a:ea typeface="+mj-ea"/>
              </a:rPr>
              <a:t>출력을 이용하여 최대로 밝아졌다가 완전히 꺼지도록 한다</a:t>
            </a:r>
            <a:r>
              <a:rPr lang="en-US" altLang="ko-KR" sz="1518" b="1" dirty="0">
                <a:latin typeface="+mj-ea"/>
                <a:ea typeface="+mj-ea"/>
              </a:rPr>
              <a:t>. </a:t>
            </a:r>
            <a:r>
              <a:rPr lang="ko-KR" altLang="en-US" sz="1518" b="1" dirty="0">
                <a:latin typeface="+mj-ea"/>
                <a:ea typeface="+mj-ea"/>
              </a:rPr>
              <a:t>밝기 변화를 </a:t>
            </a:r>
            <a:r>
              <a:rPr lang="ko-KR" altLang="en-US" sz="1518" b="1">
                <a:latin typeface="+mj-ea"/>
                <a:ea typeface="+mj-ea"/>
              </a:rPr>
              <a:t>위한 </a:t>
            </a:r>
            <a:r>
              <a:rPr lang="en-US" altLang="ko-KR" sz="1518" b="1">
                <a:latin typeface="+mj-ea"/>
                <a:ea typeface="+mj-ea"/>
              </a:rPr>
              <a:t>softPwmWrite </a:t>
            </a:r>
            <a:r>
              <a:rPr lang="ko-KR" altLang="en-US" sz="1518" b="1" dirty="0">
                <a:latin typeface="+mj-ea"/>
                <a:ea typeface="+mj-ea"/>
              </a:rPr>
              <a:t>함수의 </a:t>
            </a:r>
            <a:r>
              <a:rPr lang="ko-KR" altLang="en-US" sz="1518" b="1" dirty="0" err="1">
                <a:latin typeface="+mj-ea"/>
                <a:ea typeface="+mj-ea"/>
              </a:rPr>
              <a:t>출력값</a:t>
            </a:r>
            <a:r>
              <a:rPr lang="ko-KR" altLang="en-US" sz="1518" b="1" dirty="0">
                <a:latin typeface="+mj-ea"/>
                <a:ea typeface="+mj-ea"/>
              </a:rPr>
              <a:t> 간격은 </a:t>
            </a:r>
            <a:r>
              <a:rPr lang="en-US" altLang="ko-KR" sz="1518" b="1" dirty="0">
                <a:latin typeface="+mj-ea"/>
                <a:ea typeface="+mj-ea"/>
              </a:rPr>
              <a:t>‘1’</a:t>
            </a:r>
            <a:r>
              <a:rPr lang="ko-KR" altLang="en-US" sz="1518" b="1" dirty="0">
                <a:latin typeface="+mj-ea"/>
                <a:ea typeface="+mj-ea"/>
              </a:rPr>
              <a:t>로 하라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구현에 필요한 </a:t>
            </a:r>
            <a:r>
              <a:rPr lang="en-US" altLang="ko-KR" sz="1518" b="1">
                <a:latin typeface="+mj-ea"/>
                <a:ea typeface="+mj-ea"/>
              </a:rPr>
              <a:t>LED  </a:t>
            </a:r>
            <a:r>
              <a:rPr lang="ko-KR" altLang="en-US" sz="1518" b="1" dirty="0">
                <a:latin typeface="+mj-ea"/>
                <a:ea typeface="+mj-ea"/>
              </a:rPr>
              <a:t>출력 핀은 자유롭게 선택한다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  <a:endParaRPr lang="en-US" altLang="ko-KR" sz="1708" b="1" dirty="0">
              <a:latin typeface="+mj-ea"/>
              <a:ea typeface="+mj-ea"/>
            </a:endParaRP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73895047-A60F-45A7-9809-F84B8B9C8CE2}"/>
              </a:ext>
            </a:extLst>
          </p:cNvPr>
          <p:cNvSpPr txBox="1"/>
          <p:nvPr/>
        </p:nvSpPr>
        <p:spPr>
          <a:xfrm>
            <a:off x="1273622" y="3776241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LED1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7CBB5638-0164-47D1-8060-D31F51F85AA7}"/>
              </a:ext>
            </a:extLst>
          </p:cNvPr>
          <p:cNvSpPr/>
          <p:nvPr/>
        </p:nvSpPr>
        <p:spPr bwMode="auto">
          <a:xfrm>
            <a:off x="3068160" y="3598676"/>
            <a:ext cx="1620584" cy="2514788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24618BE7-373F-493C-A4CF-2DE0D4C488F2}"/>
              </a:ext>
            </a:extLst>
          </p:cNvPr>
          <p:cNvSpPr txBox="1"/>
          <p:nvPr/>
        </p:nvSpPr>
        <p:spPr>
          <a:xfrm>
            <a:off x="3017855" y="4039304"/>
            <a:ext cx="83382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5msec </a:t>
            </a:r>
            <a:r>
              <a:rPr lang="ko-KR" altLang="en-US" sz="854" dirty="0"/>
              <a:t>간격 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7B28E3F7-E208-4582-A0A1-7B4176CDB822}"/>
              </a:ext>
            </a:extLst>
          </p:cNvPr>
          <p:cNvSpPr txBox="1"/>
          <p:nvPr/>
        </p:nvSpPr>
        <p:spPr>
          <a:xfrm>
            <a:off x="3881554" y="383530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653" name="직선 연결선 652">
            <a:extLst>
              <a:ext uri="{FF2B5EF4-FFF2-40B4-BE49-F238E27FC236}">
                <a16:creationId xmlns:a16="http://schemas.microsoft.com/office/drawing/2014/main" id="{B041AA8D-13A2-424A-840D-2F4D027745BE}"/>
              </a:ext>
            </a:extLst>
          </p:cNvPr>
          <p:cNvCxnSpPr/>
          <p:nvPr/>
        </p:nvCxnSpPr>
        <p:spPr bwMode="auto">
          <a:xfrm>
            <a:off x="3066976" y="3618938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54" name="그룹 653">
            <a:extLst>
              <a:ext uri="{FF2B5EF4-FFF2-40B4-BE49-F238E27FC236}">
                <a16:creationId xmlns:a16="http://schemas.microsoft.com/office/drawing/2014/main" id="{933AC226-00EE-4576-9812-014747C35974}"/>
              </a:ext>
            </a:extLst>
          </p:cNvPr>
          <p:cNvGrpSpPr/>
          <p:nvPr/>
        </p:nvGrpSpPr>
        <p:grpSpPr>
          <a:xfrm>
            <a:off x="3007196" y="3594438"/>
            <a:ext cx="836688" cy="935479"/>
            <a:chOff x="2345723" y="3650439"/>
            <a:chExt cx="881875" cy="986001"/>
          </a:xfrm>
        </p:grpSpPr>
        <p:sp>
          <p:nvSpPr>
            <p:cNvPr id="655" name="원호 654">
              <a:extLst>
                <a:ext uri="{FF2B5EF4-FFF2-40B4-BE49-F238E27FC236}">
                  <a16:creationId xmlns:a16="http://schemas.microsoft.com/office/drawing/2014/main" id="{351A7879-F2DA-46DE-B7BB-534AB97BFFD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656" name="직선 연결선 655">
              <a:extLst>
                <a:ext uri="{FF2B5EF4-FFF2-40B4-BE49-F238E27FC236}">
                  <a16:creationId xmlns:a16="http://schemas.microsoft.com/office/drawing/2014/main" id="{B8FEA6D7-1A0D-47BA-9C74-5E8160AE0BE0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7" name="직선 연결선 656">
              <a:extLst>
                <a:ext uri="{FF2B5EF4-FFF2-40B4-BE49-F238E27FC236}">
                  <a16:creationId xmlns:a16="http://schemas.microsoft.com/office/drawing/2014/main" id="{F0C431E0-D594-476D-8622-7DB977868C91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8" name="직선 연결선 657">
              <a:extLst>
                <a:ext uri="{FF2B5EF4-FFF2-40B4-BE49-F238E27FC236}">
                  <a16:creationId xmlns:a16="http://schemas.microsoft.com/office/drawing/2014/main" id="{47136C45-DD1A-40B6-843E-062A278F2975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9" name="직선 연결선 658">
              <a:extLst>
                <a:ext uri="{FF2B5EF4-FFF2-40B4-BE49-F238E27FC236}">
                  <a16:creationId xmlns:a16="http://schemas.microsoft.com/office/drawing/2014/main" id="{22374F9E-FBD9-4DC1-8AF9-A34ADD7B49FF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0" name="직선 연결선 659">
              <a:extLst>
                <a:ext uri="{FF2B5EF4-FFF2-40B4-BE49-F238E27FC236}">
                  <a16:creationId xmlns:a16="http://schemas.microsoft.com/office/drawing/2014/main" id="{622FEA66-8836-48F2-A853-C2E0210E94DC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1" name="직선 연결선 660">
              <a:extLst>
                <a:ext uri="{FF2B5EF4-FFF2-40B4-BE49-F238E27FC236}">
                  <a16:creationId xmlns:a16="http://schemas.microsoft.com/office/drawing/2014/main" id="{30EF0B6D-659D-4A78-B94C-427E0CBC492E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2" name="직선 연결선 661">
              <a:extLst>
                <a:ext uri="{FF2B5EF4-FFF2-40B4-BE49-F238E27FC236}">
                  <a16:creationId xmlns:a16="http://schemas.microsoft.com/office/drawing/2014/main" id="{7CC611AD-A0F7-47F6-AA8F-E92ED0AC5896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3" name="직선 연결선 662">
              <a:extLst>
                <a:ext uri="{FF2B5EF4-FFF2-40B4-BE49-F238E27FC236}">
                  <a16:creationId xmlns:a16="http://schemas.microsoft.com/office/drawing/2014/main" id="{2CA530A4-1BB9-411B-8CB1-F93DCCFBC580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4" name="직선 연결선 663">
              <a:extLst>
                <a:ext uri="{FF2B5EF4-FFF2-40B4-BE49-F238E27FC236}">
                  <a16:creationId xmlns:a16="http://schemas.microsoft.com/office/drawing/2014/main" id="{B89C315D-EE01-4BD6-8DB4-BD3C2AFF0CB8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5" name="직선 연결선 664">
              <a:extLst>
                <a:ext uri="{FF2B5EF4-FFF2-40B4-BE49-F238E27FC236}">
                  <a16:creationId xmlns:a16="http://schemas.microsoft.com/office/drawing/2014/main" id="{05629DE2-9B82-47A8-85A5-169441D8482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0206AB29-18F1-422B-A711-3A9A06B72907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FA0737AE-ABA7-4EFD-A18F-8AF77B712B60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8" name="직선 연결선 667">
              <a:extLst>
                <a:ext uri="{FF2B5EF4-FFF2-40B4-BE49-F238E27FC236}">
                  <a16:creationId xmlns:a16="http://schemas.microsoft.com/office/drawing/2014/main" id="{C974471B-B92E-400F-BB13-4A0B87FA0A4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9" name="직선 연결선 668">
              <a:extLst>
                <a:ext uri="{FF2B5EF4-FFF2-40B4-BE49-F238E27FC236}">
                  <a16:creationId xmlns:a16="http://schemas.microsoft.com/office/drawing/2014/main" id="{E7449883-46AC-4384-B9D4-7E8E919063FC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0" name="직선 연결선 669">
              <a:extLst>
                <a:ext uri="{FF2B5EF4-FFF2-40B4-BE49-F238E27FC236}">
                  <a16:creationId xmlns:a16="http://schemas.microsoft.com/office/drawing/2014/main" id="{BB39AF1D-713A-4C56-86E1-AA4288D5413F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1" name="직선 연결선 670">
              <a:extLst>
                <a:ext uri="{FF2B5EF4-FFF2-40B4-BE49-F238E27FC236}">
                  <a16:creationId xmlns:a16="http://schemas.microsoft.com/office/drawing/2014/main" id="{15525E9E-D1DD-4EFC-AACA-26FF930AFEE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2" name="직선 연결선 671">
              <a:extLst>
                <a:ext uri="{FF2B5EF4-FFF2-40B4-BE49-F238E27FC236}">
                  <a16:creationId xmlns:a16="http://schemas.microsoft.com/office/drawing/2014/main" id="{EC55D1E8-7DD0-414F-AA65-8CA0711DAEAC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3" name="직선 연결선 672">
              <a:extLst>
                <a:ext uri="{FF2B5EF4-FFF2-40B4-BE49-F238E27FC236}">
                  <a16:creationId xmlns:a16="http://schemas.microsoft.com/office/drawing/2014/main" id="{7E8AE6BE-F731-456B-A7F9-C3AA5756AEFC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4" name="직선 연결선 673">
              <a:extLst>
                <a:ext uri="{FF2B5EF4-FFF2-40B4-BE49-F238E27FC236}">
                  <a16:creationId xmlns:a16="http://schemas.microsoft.com/office/drawing/2014/main" id="{E4E29799-D61D-429C-B1E4-6EE6A51A7A27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5" name="직선 연결선 674">
              <a:extLst>
                <a:ext uri="{FF2B5EF4-FFF2-40B4-BE49-F238E27FC236}">
                  <a16:creationId xmlns:a16="http://schemas.microsoft.com/office/drawing/2014/main" id="{8F372B1A-19F6-45EF-9029-930D4EBAB1FF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6" name="직선 연결선 675">
              <a:extLst>
                <a:ext uri="{FF2B5EF4-FFF2-40B4-BE49-F238E27FC236}">
                  <a16:creationId xmlns:a16="http://schemas.microsoft.com/office/drawing/2014/main" id="{EA606559-0427-4BD6-9A26-11F859C08CDE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7" name="직선 연결선 676">
              <a:extLst>
                <a:ext uri="{FF2B5EF4-FFF2-40B4-BE49-F238E27FC236}">
                  <a16:creationId xmlns:a16="http://schemas.microsoft.com/office/drawing/2014/main" id="{4B4ED330-B6CB-4597-9B84-CF596776CD9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8" name="직선 연결선 677">
              <a:extLst>
                <a:ext uri="{FF2B5EF4-FFF2-40B4-BE49-F238E27FC236}">
                  <a16:creationId xmlns:a16="http://schemas.microsoft.com/office/drawing/2014/main" id="{DC97FF17-07D2-4686-8671-134EA5F2C790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9" name="직선 연결선 678">
              <a:extLst>
                <a:ext uri="{FF2B5EF4-FFF2-40B4-BE49-F238E27FC236}">
                  <a16:creationId xmlns:a16="http://schemas.microsoft.com/office/drawing/2014/main" id="{884AEDC0-35CB-44AC-BC4A-400736B63C7C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0" name="직선 연결선 679">
              <a:extLst>
                <a:ext uri="{FF2B5EF4-FFF2-40B4-BE49-F238E27FC236}">
                  <a16:creationId xmlns:a16="http://schemas.microsoft.com/office/drawing/2014/main" id="{1117E5C6-FF5C-4222-A9FD-43C04F85A00D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1" name="직선 연결선 680">
              <a:extLst>
                <a:ext uri="{FF2B5EF4-FFF2-40B4-BE49-F238E27FC236}">
                  <a16:creationId xmlns:a16="http://schemas.microsoft.com/office/drawing/2014/main" id="{F4550B9F-2762-48E0-BC7D-B87469ACF50D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2" name="TextBox 681">
              <a:extLst>
                <a:ext uri="{FF2B5EF4-FFF2-40B4-BE49-F238E27FC236}">
                  <a16:creationId xmlns:a16="http://schemas.microsoft.com/office/drawing/2014/main" id="{61A7395C-F508-470E-8CD5-CBA5698591A2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683" name="TextBox 682">
              <a:extLst>
                <a:ext uri="{FF2B5EF4-FFF2-40B4-BE49-F238E27FC236}">
                  <a16:creationId xmlns:a16="http://schemas.microsoft.com/office/drawing/2014/main" id="{C99B0170-1D42-45A1-8AED-64A692427E25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684" name="직선 연결선 683">
              <a:extLst>
                <a:ext uri="{FF2B5EF4-FFF2-40B4-BE49-F238E27FC236}">
                  <a16:creationId xmlns:a16="http://schemas.microsoft.com/office/drawing/2014/main" id="{7B568FA6-9C17-4B4E-A5D4-F882A9C996FD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D57B3E3D-E292-466E-9924-801093914C61}"/>
              </a:ext>
            </a:extLst>
          </p:cNvPr>
          <p:cNvGrpSpPr/>
          <p:nvPr/>
        </p:nvGrpSpPr>
        <p:grpSpPr>
          <a:xfrm>
            <a:off x="3007196" y="4215970"/>
            <a:ext cx="836688" cy="935479"/>
            <a:chOff x="2345723" y="3650439"/>
            <a:chExt cx="881875" cy="986001"/>
          </a:xfrm>
        </p:grpSpPr>
        <p:sp>
          <p:nvSpPr>
            <p:cNvPr id="686" name="원호 685">
              <a:extLst>
                <a:ext uri="{FF2B5EF4-FFF2-40B4-BE49-F238E27FC236}">
                  <a16:creationId xmlns:a16="http://schemas.microsoft.com/office/drawing/2014/main" id="{1E3C82F0-8CA3-475B-9218-65DE26AD80B5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687" name="직선 연결선 686">
              <a:extLst>
                <a:ext uri="{FF2B5EF4-FFF2-40B4-BE49-F238E27FC236}">
                  <a16:creationId xmlns:a16="http://schemas.microsoft.com/office/drawing/2014/main" id="{E9E31651-9D9A-406C-96EA-1E8D554CE64C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8" name="직선 연결선 687">
              <a:extLst>
                <a:ext uri="{FF2B5EF4-FFF2-40B4-BE49-F238E27FC236}">
                  <a16:creationId xmlns:a16="http://schemas.microsoft.com/office/drawing/2014/main" id="{02419ECC-3DE5-4341-9AAE-88ABB7FD20FD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9" name="직선 연결선 688">
              <a:extLst>
                <a:ext uri="{FF2B5EF4-FFF2-40B4-BE49-F238E27FC236}">
                  <a16:creationId xmlns:a16="http://schemas.microsoft.com/office/drawing/2014/main" id="{0BE65106-6CCE-4891-9D57-F46392703B47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0" name="직선 연결선 689">
              <a:extLst>
                <a:ext uri="{FF2B5EF4-FFF2-40B4-BE49-F238E27FC236}">
                  <a16:creationId xmlns:a16="http://schemas.microsoft.com/office/drawing/2014/main" id="{346C04CF-7AD3-4631-B9ED-4C0BFCD0DA4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1" name="직선 연결선 690">
              <a:extLst>
                <a:ext uri="{FF2B5EF4-FFF2-40B4-BE49-F238E27FC236}">
                  <a16:creationId xmlns:a16="http://schemas.microsoft.com/office/drawing/2014/main" id="{1E27269B-C382-42D8-885E-946C5C59C076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2" name="직선 연결선 691">
              <a:extLst>
                <a:ext uri="{FF2B5EF4-FFF2-40B4-BE49-F238E27FC236}">
                  <a16:creationId xmlns:a16="http://schemas.microsoft.com/office/drawing/2014/main" id="{CCC2940F-3D07-473B-A71D-A73DE710F5CC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3" name="직선 연결선 692">
              <a:extLst>
                <a:ext uri="{FF2B5EF4-FFF2-40B4-BE49-F238E27FC236}">
                  <a16:creationId xmlns:a16="http://schemas.microsoft.com/office/drawing/2014/main" id="{388D59D3-BD7B-4576-A4FB-2038D027EE5D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4" name="직선 연결선 693">
              <a:extLst>
                <a:ext uri="{FF2B5EF4-FFF2-40B4-BE49-F238E27FC236}">
                  <a16:creationId xmlns:a16="http://schemas.microsoft.com/office/drawing/2014/main" id="{A87C3F5C-179E-45AB-9217-DC41ABD7D718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5" name="직선 연결선 694">
              <a:extLst>
                <a:ext uri="{FF2B5EF4-FFF2-40B4-BE49-F238E27FC236}">
                  <a16:creationId xmlns:a16="http://schemas.microsoft.com/office/drawing/2014/main" id="{9043226B-F65C-4F32-B3D1-F629842F79DD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6" name="직선 연결선 695">
              <a:extLst>
                <a:ext uri="{FF2B5EF4-FFF2-40B4-BE49-F238E27FC236}">
                  <a16:creationId xmlns:a16="http://schemas.microsoft.com/office/drawing/2014/main" id="{87011251-BF20-4AAC-8852-77FD84144574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7" name="직선 연결선 696">
              <a:extLst>
                <a:ext uri="{FF2B5EF4-FFF2-40B4-BE49-F238E27FC236}">
                  <a16:creationId xmlns:a16="http://schemas.microsoft.com/office/drawing/2014/main" id="{80C3FA31-92E9-4A5F-B77E-10898973F08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8" name="직선 연결선 697">
              <a:extLst>
                <a:ext uri="{FF2B5EF4-FFF2-40B4-BE49-F238E27FC236}">
                  <a16:creationId xmlns:a16="http://schemas.microsoft.com/office/drawing/2014/main" id="{E7B28D9B-09ED-4C2D-A65F-13D56A0FD6C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9" name="직선 연결선 698">
              <a:extLst>
                <a:ext uri="{FF2B5EF4-FFF2-40B4-BE49-F238E27FC236}">
                  <a16:creationId xmlns:a16="http://schemas.microsoft.com/office/drawing/2014/main" id="{D495A6B4-FE7E-4217-BA67-13D68191ABAD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0" name="직선 연결선 699">
              <a:extLst>
                <a:ext uri="{FF2B5EF4-FFF2-40B4-BE49-F238E27FC236}">
                  <a16:creationId xmlns:a16="http://schemas.microsoft.com/office/drawing/2014/main" id="{B41E4031-8F8D-4EA0-9AC3-1C57D0946DF0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1" name="직선 연결선 700">
              <a:extLst>
                <a:ext uri="{FF2B5EF4-FFF2-40B4-BE49-F238E27FC236}">
                  <a16:creationId xmlns:a16="http://schemas.microsoft.com/office/drawing/2014/main" id="{8167D636-2992-48FB-9CF5-141E88FE6055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2" name="직선 연결선 701">
              <a:extLst>
                <a:ext uri="{FF2B5EF4-FFF2-40B4-BE49-F238E27FC236}">
                  <a16:creationId xmlns:a16="http://schemas.microsoft.com/office/drawing/2014/main" id="{40215B14-35BF-4881-BE23-4C5618956F39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3" name="직선 연결선 702">
              <a:extLst>
                <a:ext uri="{FF2B5EF4-FFF2-40B4-BE49-F238E27FC236}">
                  <a16:creationId xmlns:a16="http://schemas.microsoft.com/office/drawing/2014/main" id="{88902EBB-9006-4A62-A60E-764284DD30E2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4" name="직선 연결선 703">
              <a:extLst>
                <a:ext uri="{FF2B5EF4-FFF2-40B4-BE49-F238E27FC236}">
                  <a16:creationId xmlns:a16="http://schemas.microsoft.com/office/drawing/2014/main" id="{B466A749-9864-4963-BBF4-1D4FBF1F18F8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5" name="직선 연결선 704">
              <a:extLst>
                <a:ext uri="{FF2B5EF4-FFF2-40B4-BE49-F238E27FC236}">
                  <a16:creationId xmlns:a16="http://schemas.microsoft.com/office/drawing/2014/main" id="{9A0166C7-BF66-46A6-A470-13F1A2B22BD0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6" name="직선 연결선 705">
              <a:extLst>
                <a:ext uri="{FF2B5EF4-FFF2-40B4-BE49-F238E27FC236}">
                  <a16:creationId xmlns:a16="http://schemas.microsoft.com/office/drawing/2014/main" id="{BC54AEBA-432C-46E3-9F41-93D19F1D03D8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7" name="직선 연결선 706">
              <a:extLst>
                <a:ext uri="{FF2B5EF4-FFF2-40B4-BE49-F238E27FC236}">
                  <a16:creationId xmlns:a16="http://schemas.microsoft.com/office/drawing/2014/main" id="{6B6804AD-141D-4804-ABA2-0FD04F9854A6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8" name="직선 연결선 707">
              <a:extLst>
                <a:ext uri="{FF2B5EF4-FFF2-40B4-BE49-F238E27FC236}">
                  <a16:creationId xmlns:a16="http://schemas.microsoft.com/office/drawing/2014/main" id="{22FCEDE7-86EC-4F52-901E-B94F8D09702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9" name="직선 연결선 708">
              <a:extLst>
                <a:ext uri="{FF2B5EF4-FFF2-40B4-BE49-F238E27FC236}">
                  <a16:creationId xmlns:a16="http://schemas.microsoft.com/office/drawing/2014/main" id="{104B41F5-88C5-4CC5-8B09-CEEE2FA747A3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0" name="직선 연결선 709">
              <a:extLst>
                <a:ext uri="{FF2B5EF4-FFF2-40B4-BE49-F238E27FC236}">
                  <a16:creationId xmlns:a16="http://schemas.microsoft.com/office/drawing/2014/main" id="{3E44B510-AEBA-4556-9E17-8ECE39A785E6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1" name="직선 연결선 710">
              <a:extLst>
                <a:ext uri="{FF2B5EF4-FFF2-40B4-BE49-F238E27FC236}">
                  <a16:creationId xmlns:a16="http://schemas.microsoft.com/office/drawing/2014/main" id="{39090D33-C355-4778-AEB8-D99877DCD716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2" name="직선 연결선 711">
              <a:extLst>
                <a:ext uri="{FF2B5EF4-FFF2-40B4-BE49-F238E27FC236}">
                  <a16:creationId xmlns:a16="http://schemas.microsoft.com/office/drawing/2014/main" id="{14D63549-A166-4409-BB37-59699782B0D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1863E6A1-CF09-45AC-8A7E-CAF337D99D17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1331A440-8735-42E8-B219-F5760EE174B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715" name="직선 연결선 714">
              <a:extLst>
                <a:ext uri="{FF2B5EF4-FFF2-40B4-BE49-F238E27FC236}">
                  <a16:creationId xmlns:a16="http://schemas.microsoft.com/office/drawing/2014/main" id="{68352DC0-80BC-4383-9BA1-D8AB2E37321D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16" name="그룹 715">
            <a:extLst>
              <a:ext uri="{FF2B5EF4-FFF2-40B4-BE49-F238E27FC236}">
                <a16:creationId xmlns:a16="http://schemas.microsoft.com/office/drawing/2014/main" id="{BF90AE1F-200E-420F-8E1A-6CFCE8C59CCD}"/>
              </a:ext>
            </a:extLst>
          </p:cNvPr>
          <p:cNvGrpSpPr/>
          <p:nvPr/>
        </p:nvGrpSpPr>
        <p:grpSpPr>
          <a:xfrm>
            <a:off x="3803252" y="4942192"/>
            <a:ext cx="836688" cy="935479"/>
            <a:chOff x="2345723" y="3650439"/>
            <a:chExt cx="881875" cy="986001"/>
          </a:xfrm>
        </p:grpSpPr>
        <p:sp>
          <p:nvSpPr>
            <p:cNvPr id="717" name="원호 716">
              <a:extLst>
                <a:ext uri="{FF2B5EF4-FFF2-40B4-BE49-F238E27FC236}">
                  <a16:creationId xmlns:a16="http://schemas.microsoft.com/office/drawing/2014/main" id="{F583A722-CC09-4C5A-819B-A42B1937D78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718" name="직선 연결선 717">
              <a:extLst>
                <a:ext uri="{FF2B5EF4-FFF2-40B4-BE49-F238E27FC236}">
                  <a16:creationId xmlns:a16="http://schemas.microsoft.com/office/drawing/2014/main" id="{25F15BD3-8F80-4F6A-85EF-0562E25C8145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9" name="직선 연결선 718">
              <a:extLst>
                <a:ext uri="{FF2B5EF4-FFF2-40B4-BE49-F238E27FC236}">
                  <a16:creationId xmlns:a16="http://schemas.microsoft.com/office/drawing/2014/main" id="{2344575B-39B0-45FB-8A38-57E54D983F43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0" name="직선 연결선 719">
              <a:extLst>
                <a:ext uri="{FF2B5EF4-FFF2-40B4-BE49-F238E27FC236}">
                  <a16:creationId xmlns:a16="http://schemas.microsoft.com/office/drawing/2014/main" id="{5D6F8029-B589-480D-9AC8-58E3C8F4DF27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1" name="직선 연결선 720">
              <a:extLst>
                <a:ext uri="{FF2B5EF4-FFF2-40B4-BE49-F238E27FC236}">
                  <a16:creationId xmlns:a16="http://schemas.microsoft.com/office/drawing/2014/main" id="{267B7232-B1FB-478E-ADF0-D79E5B8343D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2" name="직선 연결선 721">
              <a:extLst>
                <a:ext uri="{FF2B5EF4-FFF2-40B4-BE49-F238E27FC236}">
                  <a16:creationId xmlns:a16="http://schemas.microsoft.com/office/drawing/2014/main" id="{6CBC6654-EFAC-49B7-A453-6A32BA3A15BD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3" name="직선 연결선 722">
              <a:extLst>
                <a:ext uri="{FF2B5EF4-FFF2-40B4-BE49-F238E27FC236}">
                  <a16:creationId xmlns:a16="http://schemas.microsoft.com/office/drawing/2014/main" id="{79DA657D-C8D4-439F-A615-4A473C0EA52B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4" name="직선 연결선 723">
              <a:extLst>
                <a:ext uri="{FF2B5EF4-FFF2-40B4-BE49-F238E27FC236}">
                  <a16:creationId xmlns:a16="http://schemas.microsoft.com/office/drawing/2014/main" id="{A68318EE-FB96-497D-9295-90FFCBA33258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5" name="직선 연결선 724">
              <a:extLst>
                <a:ext uri="{FF2B5EF4-FFF2-40B4-BE49-F238E27FC236}">
                  <a16:creationId xmlns:a16="http://schemas.microsoft.com/office/drawing/2014/main" id="{0B8550D9-73EF-4BCF-8386-ABFB4979D36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6" name="직선 연결선 725">
              <a:extLst>
                <a:ext uri="{FF2B5EF4-FFF2-40B4-BE49-F238E27FC236}">
                  <a16:creationId xmlns:a16="http://schemas.microsoft.com/office/drawing/2014/main" id="{FCF3E4EE-39AC-4370-BA1E-4EA7A7AC10E8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7" name="직선 연결선 726">
              <a:extLst>
                <a:ext uri="{FF2B5EF4-FFF2-40B4-BE49-F238E27FC236}">
                  <a16:creationId xmlns:a16="http://schemas.microsoft.com/office/drawing/2014/main" id="{3FAA539F-CCE0-4C8F-AA05-0DC0D8991137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8" name="직선 연결선 727">
              <a:extLst>
                <a:ext uri="{FF2B5EF4-FFF2-40B4-BE49-F238E27FC236}">
                  <a16:creationId xmlns:a16="http://schemas.microsoft.com/office/drawing/2014/main" id="{06F8B06B-9C5B-4B3C-B337-CC5783D2A5DB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9" name="직선 연결선 728">
              <a:extLst>
                <a:ext uri="{FF2B5EF4-FFF2-40B4-BE49-F238E27FC236}">
                  <a16:creationId xmlns:a16="http://schemas.microsoft.com/office/drawing/2014/main" id="{171B5D13-7164-4E06-84DC-0E250050FBDA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0" name="직선 연결선 729">
              <a:extLst>
                <a:ext uri="{FF2B5EF4-FFF2-40B4-BE49-F238E27FC236}">
                  <a16:creationId xmlns:a16="http://schemas.microsoft.com/office/drawing/2014/main" id="{8DEC641C-4242-4D9E-9C23-19364BEFAAEE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1" name="직선 연결선 730">
              <a:extLst>
                <a:ext uri="{FF2B5EF4-FFF2-40B4-BE49-F238E27FC236}">
                  <a16:creationId xmlns:a16="http://schemas.microsoft.com/office/drawing/2014/main" id="{A06BE80E-F53B-43A6-A81F-5AECADA2B3A1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2" name="직선 연결선 731">
              <a:extLst>
                <a:ext uri="{FF2B5EF4-FFF2-40B4-BE49-F238E27FC236}">
                  <a16:creationId xmlns:a16="http://schemas.microsoft.com/office/drawing/2014/main" id="{EB18C205-C529-475E-BF9D-52345C228B3F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3" name="직선 연결선 732">
              <a:extLst>
                <a:ext uri="{FF2B5EF4-FFF2-40B4-BE49-F238E27FC236}">
                  <a16:creationId xmlns:a16="http://schemas.microsoft.com/office/drawing/2014/main" id="{3AEA5370-CC73-4E1C-9369-57A7364D21C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4" name="직선 연결선 733">
              <a:extLst>
                <a:ext uri="{FF2B5EF4-FFF2-40B4-BE49-F238E27FC236}">
                  <a16:creationId xmlns:a16="http://schemas.microsoft.com/office/drawing/2014/main" id="{71783DBE-B975-4EE5-B182-604800377812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5" name="직선 연결선 734">
              <a:extLst>
                <a:ext uri="{FF2B5EF4-FFF2-40B4-BE49-F238E27FC236}">
                  <a16:creationId xmlns:a16="http://schemas.microsoft.com/office/drawing/2014/main" id="{CA0D2EBB-7815-4CEA-8C19-B28CDB406A7E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6" name="직선 연결선 735">
              <a:extLst>
                <a:ext uri="{FF2B5EF4-FFF2-40B4-BE49-F238E27FC236}">
                  <a16:creationId xmlns:a16="http://schemas.microsoft.com/office/drawing/2014/main" id="{78E54A38-2725-4D2A-9122-1F21ADC9DBC1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7" name="직선 연결선 736">
              <a:extLst>
                <a:ext uri="{FF2B5EF4-FFF2-40B4-BE49-F238E27FC236}">
                  <a16:creationId xmlns:a16="http://schemas.microsoft.com/office/drawing/2014/main" id="{E672C157-4ADE-46E4-AAA4-4C89895B6DB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8" name="직선 연결선 737">
              <a:extLst>
                <a:ext uri="{FF2B5EF4-FFF2-40B4-BE49-F238E27FC236}">
                  <a16:creationId xmlns:a16="http://schemas.microsoft.com/office/drawing/2014/main" id="{0363FBC5-C7CB-4884-8900-CA34142949FD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9" name="직선 연결선 738">
              <a:extLst>
                <a:ext uri="{FF2B5EF4-FFF2-40B4-BE49-F238E27FC236}">
                  <a16:creationId xmlns:a16="http://schemas.microsoft.com/office/drawing/2014/main" id="{CA16C28E-0940-4A88-BF5D-A6292BFF9D95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0" name="직선 연결선 739">
              <a:extLst>
                <a:ext uri="{FF2B5EF4-FFF2-40B4-BE49-F238E27FC236}">
                  <a16:creationId xmlns:a16="http://schemas.microsoft.com/office/drawing/2014/main" id="{09846898-A2C8-4B03-AD03-7B842EE6DAF6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1" name="직선 연결선 740">
              <a:extLst>
                <a:ext uri="{FF2B5EF4-FFF2-40B4-BE49-F238E27FC236}">
                  <a16:creationId xmlns:a16="http://schemas.microsoft.com/office/drawing/2014/main" id="{C71CF5FF-7385-410D-9BE2-B3F236F91E9C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2" name="직선 연결선 741">
              <a:extLst>
                <a:ext uri="{FF2B5EF4-FFF2-40B4-BE49-F238E27FC236}">
                  <a16:creationId xmlns:a16="http://schemas.microsoft.com/office/drawing/2014/main" id="{85ACFAAE-A479-44BB-9EFF-740DF1194D88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3" name="직선 연결선 742">
              <a:extLst>
                <a:ext uri="{FF2B5EF4-FFF2-40B4-BE49-F238E27FC236}">
                  <a16:creationId xmlns:a16="http://schemas.microsoft.com/office/drawing/2014/main" id="{9841CAAF-452F-45DC-82A8-E965AD036071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44" name="TextBox 743">
              <a:extLst>
                <a:ext uri="{FF2B5EF4-FFF2-40B4-BE49-F238E27FC236}">
                  <a16:creationId xmlns:a16="http://schemas.microsoft.com/office/drawing/2014/main" id="{20403091-7B40-4366-9F82-32E5EA52071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BF9798DB-E98D-4DC1-A83E-0B1AEC5D57C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746" name="직선 연결선 745">
              <a:extLst>
                <a:ext uri="{FF2B5EF4-FFF2-40B4-BE49-F238E27FC236}">
                  <a16:creationId xmlns:a16="http://schemas.microsoft.com/office/drawing/2014/main" id="{F8DC3E2D-12F7-4D3D-9DE9-7B720546FDD1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47" name="TextBox 746">
            <a:extLst>
              <a:ext uri="{FF2B5EF4-FFF2-40B4-BE49-F238E27FC236}">
                <a16:creationId xmlns:a16="http://schemas.microsoft.com/office/drawing/2014/main" id="{EA39070C-2F2D-4CFC-AB9F-74663948963A}"/>
              </a:ext>
            </a:extLst>
          </p:cNvPr>
          <p:cNvSpPr txBox="1"/>
          <p:nvPr/>
        </p:nvSpPr>
        <p:spPr>
          <a:xfrm>
            <a:off x="1273622" y="4343963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LED2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748" name="TextBox 747">
            <a:extLst>
              <a:ext uri="{FF2B5EF4-FFF2-40B4-BE49-F238E27FC236}">
                <a16:creationId xmlns:a16="http://schemas.microsoft.com/office/drawing/2014/main" id="{11E9B41C-7972-41CC-9E03-0395F081838A}"/>
              </a:ext>
            </a:extLst>
          </p:cNvPr>
          <p:cNvSpPr txBox="1"/>
          <p:nvPr/>
        </p:nvSpPr>
        <p:spPr>
          <a:xfrm>
            <a:off x="1273622" y="5095747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LED3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AE9D6C44-1E8A-4D05-A8D2-289C6BA1D490}"/>
              </a:ext>
            </a:extLst>
          </p:cNvPr>
          <p:cNvSpPr txBox="1"/>
          <p:nvPr/>
        </p:nvSpPr>
        <p:spPr>
          <a:xfrm>
            <a:off x="1273622" y="5664486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LED4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6BFA1EDA-5EE0-4874-A87B-2D4325C6493B}"/>
              </a:ext>
            </a:extLst>
          </p:cNvPr>
          <p:cNvSpPr txBox="1"/>
          <p:nvPr/>
        </p:nvSpPr>
        <p:spPr>
          <a:xfrm>
            <a:off x="3881460" y="4408753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7119F5C3-6E47-4C05-9BE7-43524AC93C44}"/>
              </a:ext>
            </a:extLst>
          </p:cNvPr>
          <p:cNvSpPr txBox="1"/>
          <p:nvPr/>
        </p:nvSpPr>
        <p:spPr>
          <a:xfrm>
            <a:off x="3134784" y="5125087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id="{81B03D48-37FD-4336-9F72-2313FEED1B2B}"/>
              </a:ext>
            </a:extLst>
          </p:cNvPr>
          <p:cNvSpPr txBox="1"/>
          <p:nvPr/>
        </p:nvSpPr>
        <p:spPr>
          <a:xfrm>
            <a:off x="3121057" y="5699668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753" name="직선 연결선 752">
            <a:extLst>
              <a:ext uri="{FF2B5EF4-FFF2-40B4-BE49-F238E27FC236}">
                <a16:creationId xmlns:a16="http://schemas.microsoft.com/office/drawing/2014/main" id="{051DABA4-E453-4F9B-A440-66D566401AFC}"/>
              </a:ext>
            </a:extLst>
          </p:cNvPr>
          <p:cNvCxnSpPr/>
          <p:nvPr/>
        </p:nvCxnSpPr>
        <p:spPr bwMode="auto">
          <a:xfrm>
            <a:off x="3768304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4" name="직선 연결선 753">
            <a:extLst>
              <a:ext uri="{FF2B5EF4-FFF2-40B4-BE49-F238E27FC236}">
                <a16:creationId xmlns:a16="http://schemas.microsoft.com/office/drawing/2014/main" id="{51213C0D-A64F-42FD-BDAE-A02854B01201}"/>
              </a:ext>
            </a:extLst>
          </p:cNvPr>
          <p:cNvCxnSpPr/>
          <p:nvPr/>
        </p:nvCxnSpPr>
        <p:spPr bwMode="auto">
          <a:xfrm>
            <a:off x="3878573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5" name="직선 연결선 754">
            <a:extLst>
              <a:ext uri="{FF2B5EF4-FFF2-40B4-BE49-F238E27FC236}">
                <a16:creationId xmlns:a16="http://schemas.microsoft.com/office/drawing/2014/main" id="{5C88BADD-0F1E-424B-948D-C91E4B80E2CA}"/>
              </a:ext>
            </a:extLst>
          </p:cNvPr>
          <p:cNvCxnSpPr/>
          <p:nvPr/>
        </p:nvCxnSpPr>
        <p:spPr bwMode="auto">
          <a:xfrm>
            <a:off x="4569370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6" name="직선 연결선 755">
            <a:extLst>
              <a:ext uri="{FF2B5EF4-FFF2-40B4-BE49-F238E27FC236}">
                <a16:creationId xmlns:a16="http://schemas.microsoft.com/office/drawing/2014/main" id="{4324C161-3709-430B-AABB-0076C7B8071C}"/>
              </a:ext>
            </a:extLst>
          </p:cNvPr>
          <p:cNvCxnSpPr/>
          <p:nvPr/>
        </p:nvCxnSpPr>
        <p:spPr bwMode="auto">
          <a:xfrm>
            <a:off x="4679638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57" name="그룹 756">
            <a:extLst>
              <a:ext uri="{FF2B5EF4-FFF2-40B4-BE49-F238E27FC236}">
                <a16:creationId xmlns:a16="http://schemas.microsoft.com/office/drawing/2014/main" id="{EE710F93-5A7A-4DD5-81DF-8BE368091141}"/>
              </a:ext>
            </a:extLst>
          </p:cNvPr>
          <p:cNvGrpSpPr/>
          <p:nvPr/>
        </p:nvGrpSpPr>
        <p:grpSpPr>
          <a:xfrm>
            <a:off x="4619676" y="3597337"/>
            <a:ext cx="836688" cy="935479"/>
            <a:chOff x="2345723" y="3650439"/>
            <a:chExt cx="881875" cy="986001"/>
          </a:xfrm>
        </p:grpSpPr>
        <p:sp>
          <p:nvSpPr>
            <p:cNvPr id="758" name="원호 757">
              <a:extLst>
                <a:ext uri="{FF2B5EF4-FFF2-40B4-BE49-F238E27FC236}">
                  <a16:creationId xmlns:a16="http://schemas.microsoft.com/office/drawing/2014/main" id="{5610E0A9-0A25-4BCD-9E34-8CD871C7A629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759" name="직선 연결선 758">
              <a:extLst>
                <a:ext uri="{FF2B5EF4-FFF2-40B4-BE49-F238E27FC236}">
                  <a16:creationId xmlns:a16="http://schemas.microsoft.com/office/drawing/2014/main" id="{318BA64C-4DEA-4FB0-AECD-56C68E3E339B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0" name="직선 연결선 759">
              <a:extLst>
                <a:ext uri="{FF2B5EF4-FFF2-40B4-BE49-F238E27FC236}">
                  <a16:creationId xmlns:a16="http://schemas.microsoft.com/office/drawing/2014/main" id="{377BBC94-0AB9-419C-AD14-E39FF0C45208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1" name="직선 연결선 760">
              <a:extLst>
                <a:ext uri="{FF2B5EF4-FFF2-40B4-BE49-F238E27FC236}">
                  <a16:creationId xmlns:a16="http://schemas.microsoft.com/office/drawing/2014/main" id="{3FA9C7B4-E4F4-4C94-8A99-4EB1CA7D8BBE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2" name="직선 연결선 761">
              <a:extLst>
                <a:ext uri="{FF2B5EF4-FFF2-40B4-BE49-F238E27FC236}">
                  <a16:creationId xmlns:a16="http://schemas.microsoft.com/office/drawing/2014/main" id="{D9A80431-A4AF-44AC-8BCB-988E5F658400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3" name="직선 연결선 762">
              <a:extLst>
                <a:ext uri="{FF2B5EF4-FFF2-40B4-BE49-F238E27FC236}">
                  <a16:creationId xmlns:a16="http://schemas.microsoft.com/office/drawing/2014/main" id="{D3513837-4DE6-420A-9511-549B513A0EB0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4" name="직선 연결선 763">
              <a:extLst>
                <a:ext uri="{FF2B5EF4-FFF2-40B4-BE49-F238E27FC236}">
                  <a16:creationId xmlns:a16="http://schemas.microsoft.com/office/drawing/2014/main" id="{9F74DD7D-0DC3-4E77-8237-8B270716D492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5" name="직선 연결선 764">
              <a:extLst>
                <a:ext uri="{FF2B5EF4-FFF2-40B4-BE49-F238E27FC236}">
                  <a16:creationId xmlns:a16="http://schemas.microsoft.com/office/drawing/2014/main" id="{19BC22F4-2785-4C87-B0FE-49167B0ED130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6" name="직선 연결선 765">
              <a:extLst>
                <a:ext uri="{FF2B5EF4-FFF2-40B4-BE49-F238E27FC236}">
                  <a16:creationId xmlns:a16="http://schemas.microsoft.com/office/drawing/2014/main" id="{8D4C341C-FD37-49BB-970D-3E2B51B1ED3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7" name="직선 연결선 766">
              <a:extLst>
                <a:ext uri="{FF2B5EF4-FFF2-40B4-BE49-F238E27FC236}">
                  <a16:creationId xmlns:a16="http://schemas.microsoft.com/office/drawing/2014/main" id="{440C288F-97A1-4FC0-B518-18CA7AFA39CE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8" name="직선 연결선 767">
              <a:extLst>
                <a:ext uri="{FF2B5EF4-FFF2-40B4-BE49-F238E27FC236}">
                  <a16:creationId xmlns:a16="http://schemas.microsoft.com/office/drawing/2014/main" id="{5B090149-91A3-4E30-8707-846B006BA784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9" name="직선 연결선 768">
              <a:extLst>
                <a:ext uri="{FF2B5EF4-FFF2-40B4-BE49-F238E27FC236}">
                  <a16:creationId xmlns:a16="http://schemas.microsoft.com/office/drawing/2014/main" id="{E59DE9ED-A01E-4E6D-BA5B-054B3E43FE4E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0" name="직선 연결선 769">
              <a:extLst>
                <a:ext uri="{FF2B5EF4-FFF2-40B4-BE49-F238E27FC236}">
                  <a16:creationId xmlns:a16="http://schemas.microsoft.com/office/drawing/2014/main" id="{04896834-267D-44C5-86A6-2908D572CF58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1" name="직선 연결선 770">
              <a:extLst>
                <a:ext uri="{FF2B5EF4-FFF2-40B4-BE49-F238E27FC236}">
                  <a16:creationId xmlns:a16="http://schemas.microsoft.com/office/drawing/2014/main" id="{A3C6DCF8-5D95-4B9F-88DE-CC3F03A67DE8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2" name="직선 연결선 771">
              <a:extLst>
                <a:ext uri="{FF2B5EF4-FFF2-40B4-BE49-F238E27FC236}">
                  <a16:creationId xmlns:a16="http://schemas.microsoft.com/office/drawing/2014/main" id="{0F98489E-D80E-4AB1-9E56-3D2604AD59F5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3" name="직선 연결선 772">
              <a:extLst>
                <a:ext uri="{FF2B5EF4-FFF2-40B4-BE49-F238E27FC236}">
                  <a16:creationId xmlns:a16="http://schemas.microsoft.com/office/drawing/2014/main" id="{2391C89A-BDAE-4E8D-B3AF-AB581AE67C29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4" name="직선 연결선 773">
              <a:extLst>
                <a:ext uri="{FF2B5EF4-FFF2-40B4-BE49-F238E27FC236}">
                  <a16:creationId xmlns:a16="http://schemas.microsoft.com/office/drawing/2014/main" id="{E3C93A4E-6E3F-40F5-AC49-0B534FDE90DA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5" name="직선 연결선 774">
              <a:extLst>
                <a:ext uri="{FF2B5EF4-FFF2-40B4-BE49-F238E27FC236}">
                  <a16:creationId xmlns:a16="http://schemas.microsoft.com/office/drawing/2014/main" id="{FE820B87-B735-40FE-808F-F9C4309207F4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6" name="직선 연결선 775">
              <a:extLst>
                <a:ext uri="{FF2B5EF4-FFF2-40B4-BE49-F238E27FC236}">
                  <a16:creationId xmlns:a16="http://schemas.microsoft.com/office/drawing/2014/main" id="{D50A0E97-2655-45EE-9DCD-758BE187E9CA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7" name="직선 연결선 776">
              <a:extLst>
                <a:ext uri="{FF2B5EF4-FFF2-40B4-BE49-F238E27FC236}">
                  <a16:creationId xmlns:a16="http://schemas.microsoft.com/office/drawing/2014/main" id="{B9E2741B-FEF8-4D9C-AD5B-D2B8E8A337C7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8" name="직선 연결선 777">
              <a:extLst>
                <a:ext uri="{FF2B5EF4-FFF2-40B4-BE49-F238E27FC236}">
                  <a16:creationId xmlns:a16="http://schemas.microsoft.com/office/drawing/2014/main" id="{FADEB0EC-A7BD-4CCF-813A-37FB90E32C24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9" name="직선 연결선 778">
              <a:extLst>
                <a:ext uri="{FF2B5EF4-FFF2-40B4-BE49-F238E27FC236}">
                  <a16:creationId xmlns:a16="http://schemas.microsoft.com/office/drawing/2014/main" id="{79615F71-F274-4465-8A6E-4A8A5A050653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0" name="직선 연결선 779">
              <a:extLst>
                <a:ext uri="{FF2B5EF4-FFF2-40B4-BE49-F238E27FC236}">
                  <a16:creationId xmlns:a16="http://schemas.microsoft.com/office/drawing/2014/main" id="{1936E873-25AB-4BA0-A4B1-63EF458D47B0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1" name="직선 연결선 780">
              <a:extLst>
                <a:ext uri="{FF2B5EF4-FFF2-40B4-BE49-F238E27FC236}">
                  <a16:creationId xmlns:a16="http://schemas.microsoft.com/office/drawing/2014/main" id="{23F9995D-5904-4851-A3FB-E900419C8105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2" name="직선 연결선 781">
              <a:extLst>
                <a:ext uri="{FF2B5EF4-FFF2-40B4-BE49-F238E27FC236}">
                  <a16:creationId xmlns:a16="http://schemas.microsoft.com/office/drawing/2014/main" id="{7CA69821-6A59-4AB8-B9E7-E5B0BA0B845A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3" name="직선 연결선 782">
              <a:extLst>
                <a:ext uri="{FF2B5EF4-FFF2-40B4-BE49-F238E27FC236}">
                  <a16:creationId xmlns:a16="http://schemas.microsoft.com/office/drawing/2014/main" id="{F4B605FC-A2DF-44B4-AC7C-B40A091DA96C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4" name="직선 연결선 783">
              <a:extLst>
                <a:ext uri="{FF2B5EF4-FFF2-40B4-BE49-F238E27FC236}">
                  <a16:creationId xmlns:a16="http://schemas.microsoft.com/office/drawing/2014/main" id="{350AA4DC-4279-496B-8524-8E208D14D1EE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F446BE17-00CC-4C4A-B35C-FEF8175CA79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786" name="TextBox 785">
              <a:extLst>
                <a:ext uri="{FF2B5EF4-FFF2-40B4-BE49-F238E27FC236}">
                  <a16:creationId xmlns:a16="http://schemas.microsoft.com/office/drawing/2014/main" id="{26E58672-3766-485A-BA7E-04B6602F55BD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787" name="직선 연결선 786">
              <a:extLst>
                <a:ext uri="{FF2B5EF4-FFF2-40B4-BE49-F238E27FC236}">
                  <a16:creationId xmlns:a16="http://schemas.microsoft.com/office/drawing/2014/main" id="{9B5C7C91-E710-40D5-A252-F1EEC8699288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88" name="그룹 787">
            <a:extLst>
              <a:ext uri="{FF2B5EF4-FFF2-40B4-BE49-F238E27FC236}">
                <a16:creationId xmlns:a16="http://schemas.microsoft.com/office/drawing/2014/main" id="{6CE9A00D-1C9B-401C-A309-F0554581DAE1}"/>
              </a:ext>
            </a:extLst>
          </p:cNvPr>
          <p:cNvGrpSpPr/>
          <p:nvPr/>
        </p:nvGrpSpPr>
        <p:grpSpPr>
          <a:xfrm>
            <a:off x="4619676" y="4218870"/>
            <a:ext cx="836688" cy="935479"/>
            <a:chOff x="2345723" y="3650439"/>
            <a:chExt cx="881875" cy="986001"/>
          </a:xfrm>
        </p:grpSpPr>
        <p:sp>
          <p:nvSpPr>
            <p:cNvPr id="789" name="원호 788">
              <a:extLst>
                <a:ext uri="{FF2B5EF4-FFF2-40B4-BE49-F238E27FC236}">
                  <a16:creationId xmlns:a16="http://schemas.microsoft.com/office/drawing/2014/main" id="{C7D0CA86-BC5E-46AF-A271-78CBC1384C1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790" name="직선 연결선 789">
              <a:extLst>
                <a:ext uri="{FF2B5EF4-FFF2-40B4-BE49-F238E27FC236}">
                  <a16:creationId xmlns:a16="http://schemas.microsoft.com/office/drawing/2014/main" id="{E6EDF7A5-1351-43AA-B793-074D634752FE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1" name="직선 연결선 790">
              <a:extLst>
                <a:ext uri="{FF2B5EF4-FFF2-40B4-BE49-F238E27FC236}">
                  <a16:creationId xmlns:a16="http://schemas.microsoft.com/office/drawing/2014/main" id="{6A46CCF0-F9F7-469B-9A91-E70BD600F2D8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2" name="직선 연결선 791">
              <a:extLst>
                <a:ext uri="{FF2B5EF4-FFF2-40B4-BE49-F238E27FC236}">
                  <a16:creationId xmlns:a16="http://schemas.microsoft.com/office/drawing/2014/main" id="{258E1C8F-BBD9-41DE-992B-97DE0A87EDDF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3" name="직선 연결선 792">
              <a:extLst>
                <a:ext uri="{FF2B5EF4-FFF2-40B4-BE49-F238E27FC236}">
                  <a16:creationId xmlns:a16="http://schemas.microsoft.com/office/drawing/2014/main" id="{6F4A9628-33C7-4E62-8981-C45BB4B8172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4" name="직선 연결선 793">
              <a:extLst>
                <a:ext uri="{FF2B5EF4-FFF2-40B4-BE49-F238E27FC236}">
                  <a16:creationId xmlns:a16="http://schemas.microsoft.com/office/drawing/2014/main" id="{2A5BDC99-7157-447A-839F-D1E5D6DFF1CA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5" name="직선 연결선 794">
              <a:extLst>
                <a:ext uri="{FF2B5EF4-FFF2-40B4-BE49-F238E27FC236}">
                  <a16:creationId xmlns:a16="http://schemas.microsoft.com/office/drawing/2014/main" id="{EE9298D2-2A72-4EE4-A4B3-F25DEB0C753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6" name="직선 연결선 795">
              <a:extLst>
                <a:ext uri="{FF2B5EF4-FFF2-40B4-BE49-F238E27FC236}">
                  <a16:creationId xmlns:a16="http://schemas.microsoft.com/office/drawing/2014/main" id="{94C46493-6E65-456F-B8B9-4970DBA4CF3A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7" name="직선 연결선 796">
              <a:extLst>
                <a:ext uri="{FF2B5EF4-FFF2-40B4-BE49-F238E27FC236}">
                  <a16:creationId xmlns:a16="http://schemas.microsoft.com/office/drawing/2014/main" id="{327DA451-FAF5-436C-9F73-71EC56E7F938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8" name="직선 연결선 797">
              <a:extLst>
                <a:ext uri="{FF2B5EF4-FFF2-40B4-BE49-F238E27FC236}">
                  <a16:creationId xmlns:a16="http://schemas.microsoft.com/office/drawing/2014/main" id="{1C2528F1-5E1B-42D3-B42E-68ED7ACC6E49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9" name="직선 연결선 798">
              <a:extLst>
                <a:ext uri="{FF2B5EF4-FFF2-40B4-BE49-F238E27FC236}">
                  <a16:creationId xmlns:a16="http://schemas.microsoft.com/office/drawing/2014/main" id="{20D0A8B9-3A82-4562-B340-878FE7628D0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0" name="직선 연결선 799">
              <a:extLst>
                <a:ext uri="{FF2B5EF4-FFF2-40B4-BE49-F238E27FC236}">
                  <a16:creationId xmlns:a16="http://schemas.microsoft.com/office/drawing/2014/main" id="{CECAF4C7-8941-4415-8BFD-0D59694CAD0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1" name="직선 연결선 800">
              <a:extLst>
                <a:ext uri="{FF2B5EF4-FFF2-40B4-BE49-F238E27FC236}">
                  <a16:creationId xmlns:a16="http://schemas.microsoft.com/office/drawing/2014/main" id="{DC63DAD1-7121-4FEB-AEC9-A83A5FDA1246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2" name="직선 연결선 801">
              <a:extLst>
                <a:ext uri="{FF2B5EF4-FFF2-40B4-BE49-F238E27FC236}">
                  <a16:creationId xmlns:a16="http://schemas.microsoft.com/office/drawing/2014/main" id="{37953E63-4E81-4E05-A46C-F25A8EC45306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3" name="직선 연결선 802">
              <a:extLst>
                <a:ext uri="{FF2B5EF4-FFF2-40B4-BE49-F238E27FC236}">
                  <a16:creationId xmlns:a16="http://schemas.microsoft.com/office/drawing/2014/main" id="{F10D767A-0E66-47F3-A34C-DA7B95F5468E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4" name="직선 연결선 803">
              <a:extLst>
                <a:ext uri="{FF2B5EF4-FFF2-40B4-BE49-F238E27FC236}">
                  <a16:creationId xmlns:a16="http://schemas.microsoft.com/office/drawing/2014/main" id="{2F5257B3-B958-4360-BD3E-AB37C5D82B7F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5" name="직선 연결선 804">
              <a:extLst>
                <a:ext uri="{FF2B5EF4-FFF2-40B4-BE49-F238E27FC236}">
                  <a16:creationId xmlns:a16="http://schemas.microsoft.com/office/drawing/2014/main" id="{F0CDF644-9B2D-44E5-BA64-4ACCBAF65E57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6" name="직선 연결선 805">
              <a:extLst>
                <a:ext uri="{FF2B5EF4-FFF2-40B4-BE49-F238E27FC236}">
                  <a16:creationId xmlns:a16="http://schemas.microsoft.com/office/drawing/2014/main" id="{4D16BE7D-7166-4888-AE19-80C9BC40BC7C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7" name="직선 연결선 806">
              <a:extLst>
                <a:ext uri="{FF2B5EF4-FFF2-40B4-BE49-F238E27FC236}">
                  <a16:creationId xmlns:a16="http://schemas.microsoft.com/office/drawing/2014/main" id="{134547E4-4FA4-45CF-9772-145CB489A2B5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8" name="직선 연결선 807">
              <a:extLst>
                <a:ext uri="{FF2B5EF4-FFF2-40B4-BE49-F238E27FC236}">
                  <a16:creationId xmlns:a16="http://schemas.microsoft.com/office/drawing/2014/main" id="{91890F16-B070-497E-B69D-3EDB03C79A2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9" name="직선 연결선 808">
              <a:extLst>
                <a:ext uri="{FF2B5EF4-FFF2-40B4-BE49-F238E27FC236}">
                  <a16:creationId xmlns:a16="http://schemas.microsoft.com/office/drawing/2014/main" id="{1CAE0301-3FF6-47D6-9E38-04D2C36BBAA6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0" name="직선 연결선 809">
              <a:extLst>
                <a:ext uri="{FF2B5EF4-FFF2-40B4-BE49-F238E27FC236}">
                  <a16:creationId xmlns:a16="http://schemas.microsoft.com/office/drawing/2014/main" id="{1BF5D707-CF47-4D6F-8903-7AE65268BEE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1" name="직선 연결선 810">
              <a:extLst>
                <a:ext uri="{FF2B5EF4-FFF2-40B4-BE49-F238E27FC236}">
                  <a16:creationId xmlns:a16="http://schemas.microsoft.com/office/drawing/2014/main" id="{203995FD-F36F-4637-A9D8-94717E13D49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2" name="직선 연결선 811">
              <a:extLst>
                <a:ext uri="{FF2B5EF4-FFF2-40B4-BE49-F238E27FC236}">
                  <a16:creationId xmlns:a16="http://schemas.microsoft.com/office/drawing/2014/main" id="{30F29818-A4F5-4CD5-A267-40178993566A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3" name="직선 연결선 812">
              <a:extLst>
                <a:ext uri="{FF2B5EF4-FFF2-40B4-BE49-F238E27FC236}">
                  <a16:creationId xmlns:a16="http://schemas.microsoft.com/office/drawing/2014/main" id="{A7EF4BC3-FCFD-4A9E-9302-FE1D6A505EBD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4" name="직선 연결선 813">
              <a:extLst>
                <a:ext uri="{FF2B5EF4-FFF2-40B4-BE49-F238E27FC236}">
                  <a16:creationId xmlns:a16="http://schemas.microsoft.com/office/drawing/2014/main" id="{74154CDB-C8A1-4CC8-A06A-6DFF1CADE94F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5" name="직선 연결선 814">
              <a:extLst>
                <a:ext uri="{FF2B5EF4-FFF2-40B4-BE49-F238E27FC236}">
                  <a16:creationId xmlns:a16="http://schemas.microsoft.com/office/drawing/2014/main" id="{2099073F-8B5B-4A40-A96E-619B7120001F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16" name="TextBox 815">
              <a:extLst>
                <a:ext uri="{FF2B5EF4-FFF2-40B4-BE49-F238E27FC236}">
                  <a16:creationId xmlns:a16="http://schemas.microsoft.com/office/drawing/2014/main" id="{EBD247CB-45D0-4EFD-93A6-60A066B617F6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FF9B1D93-6673-49B4-8CB5-2F50A90DB6D4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18" name="직선 연결선 817">
              <a:extLst>
                <a:ext uri="{FF2B5EF4-FFF2-40B4-BE49-F238E27FC236}">
                  <a16:creationId xmlns:a16="http://schemas.microsoft.com/office/drawing/2014/main" id="{CF365215-C3C6-4647-A64E-6E3EB40194C4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E63F5B67-5E18-400B-856D-9BC22AE71807}"/>
              </a:ext>
            </a:extLst>
          </p:cNvPr>
          <p:cNvGrpSpPr/>
          <p:nvPr/>
        </p:nvGrpSpPr>
        <p:grpSpPr>
          <a:xfrm>
            <a:off x="5415732" y="4945092"/>
            <a:ext cx="836688" cy="935479"/>
            <a:chOff x="2345723" y="3650439"/>
            <a:chExt cx="881875" cy="986001"/>
          </a:xfrm>
        </p:grpSpPr>
        <p:sp>
          <p:nvSpPr>
            <p:cNvPr id="820" name="원호 819">
              <a:extLst>
                <a:ext uri="{FF2B5EF4-FFF2-40B4-BE49-F238E27FC236}">
                  <a16:creationId xmlns:a16="http://schemas.microsoft.com/office/drawing/2014/main" id="{8397E09E-AB0E-4444-8170-149864C73B83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821" name="직선 연결선 820">
              <a:extLst>
                <a:ext uri="{FF2B5EF4-FFF2-40B4-BE49-F238E27FC236}">
                  <a16:creationId xmlns:a16="http://schemas.microsoft.com/office/drawing/2014/main" id="{AAED31E3-59BF-4228-9178-9EE245669209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2" name="직선 연결선 821">
              <a:extLst>
                <a:ext uri="{FF2B5EF4-FFF2-40B4-BE49-F238E27FC236}">
                  <a16:creationId xmlns:a16="http://schemas.microsoft.com/office/drawing/2014/main" id="{D3C57C1A-86BA-43DD-BED0-4F6EC8A51A01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3" name="직선 연결선 822">
              <a:extLst>
                <a:ext uri="{FF2B5EF4-FFF2-40B4-BE49-F238E27FC236}">
                  <a16:creationId xmlns:a16="http://schemas.microsoft.com/office/drawing/2014/main" id="{901529BB-42C4-42D2-B39E-AAA555D4FFF2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4" name="직선 연결선 823">
              <a:extLst>
                <a:ext uri="{FF2B5EF4-FFF2-40B4-BE49-F238E27FC236}">
                  <a16:creationId xmlns:a16="http://schemas.microsoft.com/office/drawing/2014/main" id="{14CE321E-4996-4161-BEDE-F4A559C4EA60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5" name="직선 연결선 824">
              <a:extLst>
                <a:ext uri="{FF2B5EF4-FFF2-40B4-BE49-F238E27FC236}">
                  <a16:creationId xmlns:a16="http://schemas.microsoft.com/office/drawing/2014/main" id="{FF868540-342C-4B84-AE2E-33F00377BAA0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6" name="직선 연결선 825">
              <a:extLst>
                <a:ext uri="{FF2B5EF4-FFF2-40B4-BE49-F238E27FC236}">
                  <a16:creationId xmlns:a16="http://schemas.microsoft.com/office/drawing/2014/main" id="{5E07ADCB-A898-4E90-A785-1B88F2E0D47E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7" name="직선 연결선 826">
              <a:extLst>
                <a:ext uri="{FF2B5EF4-FFF2-40B4-BE49-F238E27FC236}">
                  <a16:creationId xmlns:a16="http://schemas.microsoft.com/office/drawing/2014/main" id="{CA9BEEE9-F0C0-4890-A615-B0D06860D950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8" name="직선 연결선 827">
              <a:extLst>
                <a:ext uri="{FF2B5EF4-FFF2-40B4-BE49-F238E27FC236}">
                  <a16:creationId xmlns:a16="http://schemas.microsoft.com/office/drawing/2014/main" id="{BAAA22F7-F3C9-46E9-B346-8050C9EFC6B4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9" name="직선 연결선 828">
              <a:extLst>
                <a:ext uri="{FF2B5EF4-FFF2-40B4-BE49-F238E27FC236}">
                  <a16:creationId xmlns:a16="http://schemas.microsoft.com/office/drawing/2014/main" id="{E96CFDC8-9E08-49B7-879A-7CDF6EDBA26E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0" name="직선 연결선 829">
              <a:extLst>
                <a:ext uri="{FF2B5EF4-FFF2-40B4-BE49-F238E27FC236}">
                  <a16:creationId xmlns:a16="http://schemas.microsoft.com/office/drawing/2014/main" id="{3D7E6269-36E6-44FE-AB89-2C8B03EFC13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1" name="직선 연결선 830">
              <a:extLst>
                <a:ext uri="{FF2B5EF4-FFF2-40B4-BE49-F238E27FC236}">
                  <a16:creationId xmlns:a16="http://schemas.microsoft.com/office/drawing/2014/main" id="{3F041D5F-5FCF-476A-9450-2113B0879F8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2" name="직선 연결선 831">
              <a:extLst>
                <a:ext uri="{FF2B5EF4-FFF2-40B4-BE49-F238E27FC236}">
                  <a16:creationId xmlns:a16="http://schemas.microsoft.com/office/drawing/2014/main" id="{260FA617-D4B2-474E-BDDA-4C5BE6D44D56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3" name="직선 연결선 832">
              <a:extLst>
                <a:ext uri="{FF2B5EF4-FFF2-40B4-BE49-F238E27FC236}">
                  <a16:creationId xmlns:a16="http://schemas.microsoft.com/office/drawing/2014/main" id="{2413F878-51AB-49AB-A434-51870213C3E0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4" name="직선 연결선 833">
              <a:extLst>
                <a:ext uri="{FF2B5EF4-FFF2-40B4-BE49-F238E27FC236}">
                  <a16:creationId xmlns:a16="http://schemas.microsoft.com/office/drawing/2014/main" id="{2ED122C7-608A-4615-9BE7-DEB6904FD986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5" name="직선 연결선 834">
              <a:extLst>
                <a:ext uri="{FF2B5EF4-FFF2-40B4-BE49-F238E27FC236}">
                  <a16:creationId xmlns:a16="http://schemas.microsoft.com/office/drawing/2014/main" id="{6B8D7CAF-6539-413A-A930-30F230832FEE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6" name="직선 연결선 835">
              <a:extLst>
                <a:ext uri="{FF2B5EF4-FFF2-40B4-BE49-F238E27FC236}">
                  <a16:creationId xmlns:a16="http://schemas.microsoft.com/office/drawing/2014/main" id="{FD25B41F-2E59-41FD-8651-47AE7C6AEC83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7" name="직선 연결선 836">
              <a:extLst>
                <a:ext uri="{FF2B5EF4-FFF2-40B4-BE49-F238E27FC236}">
                  <a16:creationId xmlns:a16="http://schemas.microsoft.com/office/drawing/2014/main" id="{18A7300B-0875-4EC5-917F-43FB176C9F27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8" name="직선 연결선 837">
              <a:extLst>
                <a:ext uri="{FF2B5EF4-FFF2-40B4-BE49-F238E27FC236}">
                  <a16:creationId xmlns:a16="http://schemas.microsoft.com/office/drawing/2014/main" id="{336BE0BD-FDC4-460B-A27D-D46D59462F0B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9" name="직선 연결선 838">
              <a:extLst>
                <a:ext uri="{FF2B5EF4-FFF2-40B4-BE49-F238E27FC236}">
                  <a16:creationId xmlns:a16="http://schemas.microsoft.com/office/drawing/2014/main" id="{14B256B9-A311-42A7-9F7E-11ECF64ABF8C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0" name="직선 연결선 839">
              <a:extLst>
                <a:ext uri="{FF2B5EF4-FFF2-40B4-BE49-F238E27FC236}">
                  <a16:creationId xmlns:a16="http://schemas.microsoft.com/office/drawing/2014/main" id="{2CE8FAC7-23FB-4D53-9A36-2356458740B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1" name="직선 연결선 840">
              <a:extLst>
                <a:ext uri="{FF2B5EF4-FFF2-40B4-BE49-F238E27FC236}">
                  <a16:creationId xmlns:a16="http://schemas.microsoft.com/office/drawing/2014/main" id="{5EE7CF3D-61E6-42D4-AECC-02FA29CB7FB9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2" name="직선 연결선 841">
              <a:extLst>
                <a:ext uri="{FF2B5EF4-FFF2-40B4-BE49-F238E27FC236}">
                  <a16:creationId xmlns:a16="http://schemas.microsoft.com/office/drawing/2014/main" id="{64D9AD27-6BB4-4FF5-8C64-DD57003E319D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3" name="직선 연결선 842">
              <a:extLst>
                <a:ext uri="{FF2B5EF4-FFF2-40B4-BE49-F238E27FC236}">
                  <a16:creationId xmlns:a16="http://schemas.microsoft.com/office/drawing/2014/main" id="{3E0450B0-25B9-49C6-9684-CFD8387168D9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4" name="직선 연결선 843">
              <a:extLst>
                <a:ext uri="{FF2B5EF4-FFF2-40B4-BE49-F238E27FC236}">
                  <a16:creationId xmlns:a16="http://schemas.microsoft.com/office/drawing/2014/main" id="{2842761C-E5CB-4690-A072-551C9508CBEC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2A563A2-03D4-48F1-8349-119218697133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6" name="직선 연결선 845">
              <a:extLst>
                <a:ext uri="{FF2B5EF4-FFF2-40B4-BE49-F238E27FC236}">
                  <a16:creationId xmlns:a16="http://schemas.microsoft.com/office/drawing/2014/main" id="{FB118B58-51DC-4C43-AE6A-6EBE764DBECA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7" name="TextBox 846">
              <a:extLst>
                <a:ext uri="{FF2B5EF4-FFF2-40B4-BE49-F238E27FC236}">
                  <a16:creationId xmlns:a16="http://schemas.microsoft.com/office/drawing/2014/main" id="{9D823F54-EC91-4012-AF61-887CB5F7019C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48" name="TextBox 847">
              <a:extLst>
                <a:ext uri="{FF2B5EF4-FFF2-40B4-BE49-F238E27FC236}">
                  <a16:creationId xmlns:a16="http://schemas.microsoft.com/office/drawing/2014/main" id="{3EF26A4E-6AAE-4751-B5B9-A36D9F14DBED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49" name="직선 연결선 848">
              <a:extLst>
                <a:ext uri="{FF2B5EF4-FFF2-40B4-BE49-F238E27FC236}">
                  <a16:creationId xmlns:a16="http://schemas.microsoft.com/office/drawing/2014/main" id="{E2D70D23-D8EA-408B-B5E6-562443F5CB83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50" name="직선 연결선 849">
            <a:extLst>
              <a:ext uri="{FF2B5EF4-FFF2-40B4-BE49-F238E27FC236}">
                <a16:creationId xmlns:a16="http://schemas.microsoft.com/office/drawing/2014/main" id="{2990CBAC-0380-4BE4-9098-22802E413A35}"/>
              </a:ext>
            </a:extLst>
          </p:cNvPr>
          <p:cNvCxnSpPr/>
          <p:nvPr/>
        </p:nvCxnSpPr>
        <p:spPr bwMode="auto">
          <a:xfrm>
            <a:off x="5380785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1" name="직선 연결선 850">
            <a:extLst>
              <a:ext uri="{FF2B5EF4-FFF2-40B4-BE49-F238E27FC236}">
                <a16:creationId xmlns:a16="http://schemas.microsoft.com/office/drawing/2014/main" id="{7259355C-23B7-47FF-B97A-3CE7743C8E18}"/>
              </a:ext>
            </a:extLst>
          </p:cNvPr>
          <p:cNvCxnSpPr/>
          <p:nvPr/>
        </p:nvCxnSpPr>
        <p:spPr bwMode="auto">
          <a:xfrm>
            <a:off x="5491054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2" name="직선 연결선 851">
            <a:extLst>
              <a:ext uri="{FF2B5EF4-FFF2-40B4-BE49-F238E27FC236}">
                <a16:creationId xmlns:a16="http://schemas.microsoft.com/office/drawing/2014/main" id="{6027C019-7273-4C86-A38E-8E0FA6B16E56}"/>
              </a:ext>
            </a:extLst>
          </p:cNvPr>
          <p:cNvCxnSpPr/>
          <p:nvPr/>
        </p:nvCxnSpPr>
        <p:spPr bwMode="auto">
          <a:xfrm>
            <a:off x="6181850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3" name="직선 연결선 852">
            <a:extLst>
              <a:ext uri="{FF2B5EF4-FFF2-40B4-BE49-F238E27FC236}">
                <a16:creationId xmlns:a16="http://schemas.microsoft.com/office/drawing/2014/main" id="{46F36EED-CE5B-4BC4-9594-5101FF31EF60}"/>
              </a:ext>
            </a:extLst>
          </p:cNvPr>
          <p:cNvCxnSpPr/>
          <p:nvPr/>
        </p:nvCxnSpPr>
        <p:spPr bwMode="auto">
          <a:xfrm>
            <a:off x="6292119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854" name="그룹 853">
            <a:extLst>
              <a:ext uri="{FF2B5EF4-FFF2-40B4-BE49-F238E27FC236}">
                <a16:creationId xmlns:a16="http://schemas.microsoft.com/office/drawing/2014/main" id="{EF579637-5BED-4978-BBC6-1D293E41DF44}"/>
              </a:ext>
            </a:extLst>
          </p:cNvPr>
          <p:cNvGrpSpPr/>
          <p:nvPr/>
        </p:nvGrpSpPr>
        <p:grpSpPr>
          <a:xfrm>
            <a:off x="6232157" y="3600237"/>
            <a:ext cx="836688" cy="935479"/>
            <a:chOff x="2345723" y="3650439"/>
            <a:chExt cx="881875" cy="986001"/>
          </a:xfrm>
        </p:grpSpPr>
        <p:sp>
          <p:nvSpPr>
            <p:cNvPr id="855" name="원호 854">
              <a:extLst>
                <a:ext uri="{FF2B5EF4-FFF2-40B4-BE49-F238E27FC236}">
                  <a16:creationId xmlns:a16="http://schemas.microsoft.com/office/drawing/2014/main" id="{B013D0A4-9898-43DD-978C-A1B99419163E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ED36540A-D85E-4F94-8348-9901B2E844E8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7" name="직선 연결선 856">
              <a:extLst>
                <a:ext uri="{FF2B5EF4-FFF2-40B4-BE49-F238E27FC236}">
                  <a16:creationId xmlns:a16="http://schemas.microsoft.com/office/drawing/2014/main" id="{456BEFBE-42D5-4897-B37E-9AA4DE717986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8" name="직선 연결선 857">
              <a:extLst>
                <a:ext uri="{FF2B5EF4-FFF2-40B4-BE49-F238E27FC236}">
                  <a16:creationId xmlns:a16="http://schemas.microsoft.com/office/drawing/2014/main" id="{C61FCF9A-8CFE-49BD-A7D2-2DC934AF5A7E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9" name="직선 연결선 858">
              <a:extLst>
                <a:ext uri="{FF2B5EF4-FFF2-40B4-BE49-F238E27FC236}">
                  <a16:creationId xmlns:a16="http://schemas.microsoft.com/office/drawing/2014/main" id="{2C63B53E-1210-416C-BC7D-B3DEC5469058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0" name="직선 연결선 859">
              <a:extLst>
                <a:ext uri="{FF2B5EF4-FFF2-40B4-BE49-F238E27FC236}">
                  <a16:creationId xmlns:a16="http://schemas.microsoft.com/office/drawing/2014/main" id="{651A7D1E-DC1E-4CB0-B72A-D17840BA3C2D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1" name="직선 연결선 860">
              <a:extLst>
                <a:ext uri="{FF2B5EF4-FFF2-40B4-BE49-F238E27FC236}">
                  <a16:creationId xmlns:a16="http://schemas.microsoft.com/office/drawing/2014/main" id="{05B8C895-A490-4EAF-BBF2-D8170AFBD889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2" name="직선 연결선 861">
              <a:extLst>
                <a:ext uri="{FF2B5EF4-FFF2-40B4-BE49-F238E27FC236}">
                  <a16:creationId xmlns:a16="http://schemas.microsoft.com/office/drawing/2014/main" id="{88B5286C-4DCD-4D72-8482-BC070090AC9F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3" name="직선 연결선 862">
              <a:extLst>
                <a:ext uri="{FF2B5EF4-FFF2-40B4-BE49-F238E27FC236}">
                  <a16:creationId xmlns:a16="http://schemas.microsoft.com/office/drawing/2014/main" id="{3719C62C-EBBC-4A71-B2AA-670C92889D9A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4" name="직선 연결선 863">
              <a:extLst>
                <a:ext uri="{FF2B5EF4-FFF2-40B4-BE49-F238E27FC236}">
                  <a16:creationId xmlns:a16="http://schemas.microsoft.com/office/drawing/2014/main" id="{DF651F64-101B-4867-8788-EAE944A34515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5" name="직선 연결선 864">
              <a:extLst>
                <a:ext uri="{FF2B5EF4-FFF2-40B4-BE49-F238E27FC236}">
                  <a16:creationId xmlns:a16="http://schemas.microsoft.com/office/drawing/2014/main" id="{729195E9-4DB6-475D-99BA-40C3345663BE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6" name="직선 연결선 865">
              <a:extLst>
                <a:ext uri="{FF2B5EF4-FFF2-40B4-BE49-F238E27FC236}">
                  <a16:creationId xmlns:a16="http://schemas.microsoft.com/office/drawing/2014/main" id="{3ABB44BD-9B11-453B-8217-BC1BDF6D6577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7" name="직선 연결선 866">
              <a:extLst>
                <a:ext uri="{FF2B5EF4-FFF2-40B4-BE49-F238E27FC236}">
                  <a16:creationId xmlns:a16="http://schemas.microsoft.com/office/drawing/2014/main" id="{35B2EE29-790A-430D-B4E7-6FF7982893A8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8" name="직선 연결선 867">
              <a:extLst>
                <a:ext uri="{FF2B5EF4-FFF2-40B4-BE49-F238E27FC236}">
                  <a16:creationId xmlns:a16="http://schemas.microsoft.com/office/drawing/2014/main" id="{F76F1D2E-603B-4BA6-B0C7-5A592401554D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9" name="직선 연결선 868">
              <a:extLst>
                <a:ext uri="{FF2B5EF4-FFF2-40B4-BE49-F238E27FC236}">
                  <a16:creationId xmlns:a16="http://schemas.microsoft.com/office/drawing/2014/main" id="{E8CF847A-A938-41DA-93F5-1BD9B55BCBCA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0" name="직선 연결선 869">
              <a:extLst>
                <a:ext uri="{FF2B5EF4-FFF2-40B4-BE49-F238E27FC236}">
                  <a16:creationId xmlns:a16="http://schemas.microsoft.com/office/drawing/2014/main" id="{F2ACFE6F-15A2-45F8-80D7-64726CAAF21C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1" name="직선 연결선 870">
              <a:extLst>
                <a:ext uri="{FF2B5EF4-FFF2-40B4-BE49-F238E27FC236}">
                  <a16:creationId xmlns:a16="http://schemas.microsoft.com/office/drawing/2014/main" id="{00B31A24-5B5F-49AD-9FBC-49804FC9D76B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2" name="직선 연결선 871">
              <a:extLst>
                <a:ext uri="{FF2B5EF4-FFF2-40B4-BE49-F238E27FC236}">
                  <a16:creationId xmlns:a16="http://schemas.microsoft.com/office/drawing/2014/main" id="{CE3C1293-B252-43E0-B086-AB2D5ABF55F5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3" name="직선 연결선 872">
              <a:extLst>
                <a:ext uri="{FF2B5EF4-FFF2-40B4-BE49-F238E27FC236}">
                  <a16:creationId xmlns:a16="http://schemas.microsoft.com/office/drawing/2014/main" id="{AF2525ED-0F85-443F-82F3-2648F4198E79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4" name="직선 연결선 873">
              <a:extLst>
                <a:ext uri="{FF2B5EF4-FFF2-40B4-BE49-F238E27FC236}">
                  <a16:creationId xmlns:a16="http://schemas.microsoft.com/office/drawing/2014/main" id="{17E8D77D-FF64-4FE9-AB73-62257401259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5" name="직선 연결선 874">
              <a:extLst>
                <a:ext uri="{FF2B5EF4-FFF2-40B4-BE49-F238E27FC236}">
                  <a16:creationId xmlns:a16="http://schemas.microsoft.com/office/drawing/2014/main" id="{FB042860-985C-4160-97B6-6D0D0B081B90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6" name="직선 연결선 875">
              <a:extLst>
                <a:ext uri="{FF2B5EF4-FFF2-40B4-BE49-F238E27FC236}">
                  <a16:creationId xmlns:a16="http://schemas.microsoft.com/office/drawing/2014/main" id="{5A422AE6-CB1A-4A9D-9636-09D0E911F2E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7" name="직선 연결선 876">
              <a:extLst>
                <a:ext uri="{FF2B5EF4-FFF2-40B4-BE49-F238E27FC236}">
                  <a16:creationId xmlns:a16="http://schemas.microsoft.com/office/drawing/2014/main" id="{BDE2E19A-17DA-4BAC-A7F9-F0D97039282C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8" name="직선 연결선 877">
              <a:extLst>
                <a:ext uri="{FF2B5EF4-FFF2-40B4-BE49-F238E27FC236}">
                  <a16:creationId xmlns:a16="http://schemas.microsoft.com/office/drawing/2014/main" id="{97D297BC-334B-41F4-8586-D3402FE1EC46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9" name="직선 연결선 878">
              <a:extLst>
                <a:ext uri="{FF2B5EF4-FFF2-40B4-BE49-F238E27FC236}">
                  <a16:creationId xmlns:a16="http://schemas.microsoft.com/office/drawing/2014/main" id="{BBE18671-9DAB-4C4F-BF30-14973D3E9219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0" name="직선 연결선 879">
              <a:extLst>
                <a:ext uri="{FF2B5EF4-FFF2-40B4-BE49-F238E27FC236}">
                  <a16:creationId xmlns:a16="http://schemas.microsoft.com/office/drawing/2014/main" id="{653586F9-E41E-4C16-A960-046B201E8F5A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1" name="직선 연결선 880">
              <a:extLst>
                <a:ext uri="{FF2B5EF4-FFF2-40B4-BE49-F238E27FC236}">
                  <a16:creationId xmlns:a16="http://schemas.microsoft.com/office/drawing/2014/main" id="{0291B365-D629-4706-AD5E-7F4EA9A8603F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82" name="TextBox 881">
              <a:extLst>
                <a:ext uri="{FF2B5EF4-FFF2-40B4-BE49-F238E27FC236}">
                  <a16:creationId xmlns:a16="http://schemas.microsoft.com/office/drawing/2014/main" id="{6286E1E9-E770-40D4-8975-1B6429074055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83" name="TextBox 882">
              <a:extLst>
                <a:ext uri="{FF2B5EF4-FFF2-40B4-BE49-F238E27FC236}">
                  <a16:creationId xmlns:a16="http://schemas.microsoft.com/office/drawing/2014/main" id="{0ABADC95-4656-4A3F-9E9F-9AA9CEE6848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84" name="직선 연결선 883">
              <a:extLst>
                <a:ext uri="{FF2B5EF4-FFF2-40B4-BE49-F238E27FC236}">
                  <a16:creationId xmlns:a16="http://schemas.microsoft.com/office/drawing/2014/main" id="{A61B56CC-78ED-4DEB-AA20-BE2DDE983006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85" name="그룹 884">
            <a:extLst>
              <a:ext uri="{FF2B5EF4-FFF2-40B4-BE49-F238E27FC236}">
                <a16:creationId xmlns:a16="http://schemas.microsoft.com/office/drawing/2014/main" id="{663E17BD-73BE-43EA-AEE0-31E78C991282}"/>
              </a:ext>
            </a:extLst>
          </p:cNvPr>
          <p:cNvGrpSpPr/>
          <p:nvPr/>
        </p:nvGrpSpPr>
        <p:grpSpPr>
          <a:xfrm>
            <a:off x="6232157" y="4221769"/>
            <a:ext cx="836688" cy="935479"/>
            <a:chOff x="2345723" y="3650439"/>
            <a:chExt cx="881875" cy="986001"/>
          </a:xfrm>
        </p:grpSpPr>
        <p:sp>
          <p:nvSpPr>
            <p:cNvPr id="886" name="원호 885">
              <a:extLst>
                <a:ext uri="{FF2B5EF4-FFF2-40B4-BE49-F238E27FC236}">
                  <a16:creationId xmlns:a16="http://schemas.microsoft.com/office/drawing/2014/main" id="{4964F4C8-750A-426B-84A0-48DD3E584A17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887" name="직선 연결선 886">
              <a:extLst>
                <a:ext uri="{FF2B5EF4-FFF2-40B4-BE49-F238E27FC236}">
                  <a16:creationId xmlns:a16="http://schemas.microsoft.com/office/drawing/2014/main" id="{479D892F-B062-44CA-855E-B6D80BA551E5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8" name="직선 연결선 887">
              <a:extLst>
                <a:ext uri="{FF2B5EF4-FFF2-40B4-BE49-F238E27FC236}">
                  <a16:creationId xmlns:a16="http://schemas.microsoft.com/office/drawing/2014/main" id="{4946CA2C-1A5F-4DDA-BA27-09CCD9BB9C4F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9" name="직선 연결선 888">
              <a:extLst>
                <a:ext uri="{FF2B5EF4-FFF2-40B4-BE49-F238E27FC236}">
                  <a16:creationId xmlns:a16="http://schemas.microsoft.com/office/drawing/2014/main" id="{9586FBB9-CC38-4BE7-AE0E-587046796837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0" name="직선 연결선 889">
              <a:extLst>
                <a:ext uri="{FF2B5EF4-FFF2-40B4-BE49-F238E27FC236}">
                  <a16:creationId xmlns:a16="http://schemas.microsoft.com/office/drawing/2014/main" id="{E0501E29-B306-4CB1-85FB-7A89CFF619DB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1" name="직선 연결선 890">
              <a:extLst>
                <a:ext uri="{FF2B5EF4-FFF2-40B4-BE49-F238E27FC236}">
                  <a16:creationId xmlns:a16="http://schemas.microsoft.com/office/drawing/2014/main" id="{0FF6C76B-F598-4699-9719-875D9DF240B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2" name="직선 연결선 891">
              <a:extLst>
                <a:ext uri="{FF2B5EF4-FFF2-40B4-BE49-F238E27FC236}">
                  <a16:creationId xmlns:a16="http://schemas.microsoft.com/office/drawing/2014/main" id="{468F68AD-7C69-44B8-8FD5-113A6DE7CD1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3" name="직선 연결선 892">
              <a:extLst>
                <a:ext uri="{FF2B5EF4-FFF2-40B4-BE49-F238E27FC236}">
                  <a16:creationId xmlns:a16="http://schemas.microsoft.com/office/drawing/2014/main" id="{F06E81BF-B6E0-4F91-A738-CDCD397D68E2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4" name="직선 연결선 893">
              <a:extLst>
                <a:ext uri="{FF2B5EF4-FFF2-40B4-BE49-F238E27FC236}">
                  <a16:creationId xmlns:a16="http://schemas.microsoft.com/office/drawing/2014/main" id="{58F1F599-5CFC-4EF5-8B47-7CDD39DDF3EF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5" name="직선 연결선 894">
              <a:extLst>
                <a:ext uri="{FF2B5EF4-FFF2-40B4-BE49-F238E27FC236}">
                  <a16:creationId xmlns:a16="http://schemas.microsoft.com/office/drawing/2014/main" id="{29B43C0A-FD30-4994-9D38-743191EB3A6A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6" name="직선 연결선 895">
              <a:extLst>
                <a:ext uri="{FF2B5EF4-FFF2-40B4-BE49-F238E27FC236}">
                  <a16:creationId xmlns:a16="http://schemas.microsoft.com/office/drawing/2014/main" id="{1559263B-87B7-44DC-BAA2-73AB56B8BF8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7" name="직선 연결선 896">
              <a:extLst>
                <a:ext uri="{FF2B5EF4-FFF2-40B4-BE49-F238E27FC236}">
                  <a16:creationId xmlns:a16="http://schemas.microsoft.com/office/drawing/2014/main" id="{ACF8DF61-05D5-4F60-BA72-2794E84EF627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8" name="직선 연결선 897">
              <a:extLst>
                <a:ext uri="{FF2B5EF4-FFF2-40B4-BE49-F238E27FC236}">
                  <a16:creationId xmlns:a16="http://schemas.microsoft.com/office/drawing/2014/main" id="{E5649C5A-7D9D-4485-81E9-9C29A0505055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9" name="직선 연결선 898">
              <a:extLst>
                <a:ext uri="{FF2B5EF4-FFF2-40B4-BE49-F238E27FC236}">
                  <a16:creationId xmlns:a16="http://schemas.microsoft.com/office/drawing/2014/main" id="{0C01D7C7-18F5-498E-8813-59435B08217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0" name="직선 연결선 899">
              <a:extLst>
                <a:ext uri="{FF2B5EF4-FFF2-40B4-BE49-F238E27FC236}">
                  <a16:creationId xmlns:a16="http://schemas.microsoft.com/office/drawing/2014/main" id="{0E38B83D-1A3A-4C4D-89E2-AF3B08EEF29F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1" name="직선 연결선 900">
              <a:extLst>
                <a:ext uri="{FF2B5EF4-FFF2-40B4-BE49-F238E27FC236}">
                  <a16:creationId xmlns:a16="http://schemas.microsoft.com/office/drawing/2014/main" id="{16C7D55A-29E4-48FE-9304-8EB93D51FC53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2" name="직선 연결선 901">
              <a:extLst>
                <a:ext uri="{FF2B5EF4-FFF2-40B4-BE49-F238E27FC236}">
                  <a16:creationId xmlns:a16="http://schemas.microsoft.com/office/drawing/2014/main" id="{1DABADB7-58A4-4CA2-8856-62125D100B5C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3" name="직선 연결선 902">
              <a:extLst>
                <a:ext uri="{FF2B5EF4-FFF2-40B4-BE49-F238E27FC236}">
                  <a16:creationId xmlns:a16="http://schemas.microsoft.com/office/drawing/2014/main" id="{ECCB9096-09FA-4568-B0AC-3C1A946AF6B8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4" name="직선 연결선 903">
              <a:extLst>
                <a:ext uri="{FF2B5EF4-FFF2-40B4-BE49-F238E27FC236}">
                  <a16:creationId xmlns:a16="http://schemas.microsoft.com/office/drawing/2014/main" id="{10F75C73-6C7E-4F26-B978-04DC257A887D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5" name="직선 연결선 904">
              <a:extLst>
                <a:ext uri="{FF2B5EF4-FFF2-40B4-BE49-F238E27FC236}">
                  <a16:creationId xmlns:a16="http://schemas.microsoft.com/office/drawing/2014/main" id="{EBD65BF9-039F-4026-84EA-03828647977F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6" name="직선 연결선 905">
              <a:extLst>
                <a:ext uri="{FF2B5EF4-FFF2-40B4-BE49-F238E27FC236}">
                  <a16:creationId xmlns:a16="http://schemas.microsoft.com/office/drawing/2014/main" id="{DF01759F-DFA2-4421-BA0E-19B2EB45076F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7" name="직선 연결선 906">
              <a:extLst>
                <a:ext uri="{FF2B5EF4-FFF2-40B4-BE49-F238E27FC236}">
                  <a16:creationId xmlns:a16="http://schemas.microsoft.com/office/drawing/2014/main" id="{679CB98B-6DBE-4CEF-921B-66CE32DA52A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8" name="직선 연결선 907">
              <a:extLst>
                <a:ext uri="{FF2B5EF4-FFF2-40B4-BE49-F238E27FC236}">
                  <a16:creationId xmlns:a16="http://schemas.microsoft.com/office/drawing/2014/main" id="{20A61482-0105-49A5-AE8F-40F042E1EF98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9" name="직선 연결선 908">
              <a:extLst>
                <a:ext uri="{FF2B5EF4-FFF2-40B4-BE49-F238E27FC236}">
                  <a16:creationId xmlns:a16="http://schemas.microsoft.com/office/drawing/2014/main" id="{5DF7BD08-70EA-4039-908C-C83862D50D95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0" name="직선 연결선 909">
              <a:extLst>
                <a:ext uri="{FF2B5EF4-FFF2-40B4-BE49-F238E27FC236}">
                  <a16:creationId xmlns:a16="http://schemas.microsoft.com/office/drawing/2014/main" id="{C0746FE5-7A7D-4B94-A251-73FAE0513E76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1" name="직선 연결선 910">
              <a:extLst>
                <a:ext uri="{FF2B5EF4-FFF2-40B4-BE49-F238E27FC236}">
                  <a16:creationId xmlns:a16="http://schemas.microsoft.com/office/drawing/2014/main" id="{FECA06B1-55FC-4DC5-A006-F674A43D9902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2" name="직선 연결선 911">
              <a:extLst>
                <a:ext uri="{FF2B5EF4-FFF2-40B4-BE49-F238E27FC236}">
                  <a16:creationId xmlns:a16="http://schemas.microsoft.com/office/drawing/2014/main" id="{39463276-3FA0-4C0F-BA76-A2DC68E2C141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D486CCCC-1C24-4EA0-9BA6-C45E35988AA0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914" name="TextBox 913">
              <a:extLst>
                <a:ext uri="{FF2B5EF4-FFF2-40B4-BE49-F238E27FC236}">
                  <a16:creationId xmlns:a16="http://schemas.microsoft.com/office/drawing/2014/main" id="{FDC09A82-C06A-4998-8EC6-6C512B1814C1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915" name="직선 연결선 914">
              <a:extLst>
                <a:ext uri="{FF2B5EF4-FFF2-40B4-BE49-F238E27FC236}">
                  <a16:creationId xmlns:a16="http://schemas.microsoft.com/office/drawing/2014/main" id="{575741E4-5B22-4809-BFEB-EC24840856C6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632A5DCB-D6B4-442A-B1EC-83D5D89C0F9F}"/>
              </a:ext>
            </a:extLst>
          </p:cNvPr>
          <p:cNvGrpSpPr/>
          <p:nvPr/>
        </p:nvGrpSpPr>
        <p:grpSpPr>
          <a:xfrm>
            <a:off x="7028213" y="4947991"/>
            <a:ext cx="836688" cy="935479"/>
            <a:chOff x="2345723" y="3650439"/>
            <a:chExt cx="881875" cy="986001"/>
          </a:xfrm>
        </p:grpSpPr>
        <p:sp>
          <p:nvSpPr>
            <p:cNvPr id="917" name="원호 916">
              <a:extLst>
                <a:ext uri="{FF2B5EF4-FFF2-40B4-BE49-F238E27FC236}">
                  <a16:creationId xmlns:a16="http://schemas.microsoft.com/office/drawing/2014/main" id="{0E74BFFE-02F4-4850-8FA0-596481D9BFB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918" name="직선 연결선 917">
              <a:extLst>
                <a:ext uri="{FF2B5EF4-FFF2-40B4-BE49-F238E27FC236}">
                  <a16:creationId xmlns:a16="http://schemas.microsoft.com/office/drawing/2014/main" id="{014D7DF9-5E86-4E01-8A2C-D6D66A8199EE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9" name="직선 연결선 918">
              <a:extLst>
                <a:ext uri="{FF2B5EF4-FFF2-40B4-BE49-F238E27FC236}">
                  <a16:creationId xmlns:a16="http://schemas.microsoft.com/office/drawing/2014/main" id="{D320360C-9A06-4F09-A5B2-5A8D9F8D89D9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0" name="직선 연결선 919">
              <a:extLst>
                <a:ext uri="{FF2B5EF4-FFF2-40B4-BE49-F238E27FC236}">
                  <a16:creationId xmlns:a16="http://schemas.microsoft.com/office/drawing/2014/main" id="{8FAF7DD9-26E9-4819-BA08-640B59C95418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1" name="직선 연결선 920">
              <a:extLst>
                <a:ext uri="{FF2B5EF4-FFF2-40B4-BE49-F238E27FC236}">
                  <a16:creationId xmlns:a16="http://schemas.microsoft.com/office/drawing/2014/main" id="{ABDCFC1D-0659-4348-9B22-C2E5F37A79C3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2" name="직선 연결선 921">
              <a:extLst>
                <a:ext uri="{FF2B5EF4-FFF2-40B4-BE49-F238E27FC236}">
                  <a16:creationId xmlns:a16="http://schemas.microsoft.com/office/drawing/2014/main" id="{C2C22451-9C56-4E96-8CB9-EB93E60000F2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3" name="직선 연결선 922">
              <a:extLst>
                <a:ext uri="{FF2B5EF4-FFF2-40B4-BE49-F238E27FC236}">
                  <a16:creationId xmlns:a16="http://schemas.microsoft.com/office/drawing/2014/main" id="{1C289437-F415-4587-9542-13B9BD3038E0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4" name="직선 연결선 923">
              <a:extLst>
                <a:ext uri="{FF2B5EF4-FFF2-40B4-BE49-F238E27FC236}">
                  <a16:creationId xmlns:a16="http://schemas.microsoft.com/office/drawing/2014/main" id="{881DF83A-FAEA-48C0-BB6D-8C14DFFB4FDB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5" name="직선 연결선 924">
              <a:extLst>
                <a:ext uri="{FF2B5EF4-FFF2-40B4-BE49-F238E27FC236}">
                  <a16:creationId xmlns:a16="http://schemas.microsoft.com/office/drawing/2014/main" id="{DD72B154-8202-47CD-9AB7-C64C588CCBB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6" name="직선 연결선 925">
              <a:extLst>
                <a:ext uri="{FF2B5EF4-FFF2-40B4-BE49-F238E27FC236}">
                  <a16:creationId xmlns:a16="http://schemas.microsoft.com/office/drawing/2014/main" id="{AF9ADA50-2BCB-4631-B1A7-6266C23BE5C6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7" name="직선 연결선 926">
              <a:extLst>
                <a:ext uri="{FF2B5EF4-FFF2-40B4-BE49-F238E27FC236}">
                  <a16:creationId xmlns:a16="http://schemas.microsoft.com/office/drawing/2014/main" id="{A99031E3-9BB3-4602-9D0A-ED1F04CA022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8" name="직선 연결선 927">
              <a:extLst>
                <a:ext uri="{FF2B5EF4-FFF2-40B4-BE49-F238E27FC236}">
                  <a16:creationId xmlns:a16="http://schemas.microsoft.com/office/drawing/2014/main" id="{C9C16A55-5EDA-4861-9840-B67851D9AC0F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9" name="직선 연결선 928">
              <a:extLst>
                <a:ext uri="{FF2B5EF4-FFF2-40B4-BE49-F238E27FC236}">
                  <a16:creationId xmlns:a16="http://schemas.microsoft.com/office/drawing/2014/main" id="{350EBEA5-236D-4B46-8123-4D0DEA859FD3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0" name="직선 연결선 929">
              <a:extLst>
                <a:ext uri="{FF2B5EF4-FFF2-40B4-BE49-F238E27FC236}">
                  <a16:creationId xmlns:a16="http://schemas.microsoft.com/office/drawing/2014/main" id="{F5CD93DF-C269-454E-9C1D-F57CB3B4C6D2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1" name="직선 연결선 930">
              <a:extLst>
                <a:ext uri="{FF2B5EF4-FFF2-40B4-BE49-F238E27FC236}">
                  <a16:creationId xmlns:a16="http://schemas.microsoft.com/office/drawing/2014/main" id="{5A0AC8D4-41A5-468D-84D8-4A8F58A46629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2" name="직선 연결선 931">
              <a:extLst>
                <a:ext uri="{FF2B5EF4-FFF2-40B4-BE49-F238E27FC236}">
                  <a16:creationId xmlns:a16="http://schemas.microsoft.com/office/drawing/2014/main" id="{D75700B7-8FD4-4A13-B70C-4E20A38F7A4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3" name="직선 연결선 932">
              <a:extLst>
                <a:ext uri="{FF2B5EF4-FFF2-40B4-BE49-F238E27FC236}">
                  <a16:creationId xmlns:a16="http://schemas.microsoft.com/office/drawing/2014/main" id="{FBF95E4C-D82C-40C8-9ED1-47DE6ED76943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4" name="직선 연결선 933">
              <a:extLst>
                <a:ext uri="{FF2B5EF4-FFF2-40B4-BE49-F238E27FC236}">
                  <a16:creationId xmlns:a16="http://schemas.microsoft.com/office/drawing/2014/main" id="{234A693B-27EB-4017-8CE2-A3AE615E452D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5" name="직선 연결선 934">
              <a:extLst>
                <a:ext uri="{FF2B5EF4-FFF2-40B4-BE49-F238E27FC236}">
                  <a16:creationId xmlns:a16="http://schemas.microsoft.com/office/drawing/2014/main" id="{911FD2E4-3E7A-41C0-A172-FB977BAE2D1A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6" name="직선 연결선 935">
              <a:extLst>
                <a:ext uri="{FF2B5EF4-FFF2-40B4-BE49-F238E27FC236}">
                  <a16:creationId xmlns:a16="http://schemas.microsoft.com/office/drawing/2014/main" id="{067ABF1A-99CE-46F4-915A-EE4B1E541E83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7" name="직선 연결선 936">
              <a:extLst>
                <a:ext uri="{FF2B5EF4-FFF2-40B4-BE49-F238E27FC236}">
                  <a16:creationId xmlns:a16="http://schemas.microsoft.com/office/drawing/2014/main" id="{13A2B142-C98F-44F3-AB6D-1FD9AB6AF0C2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8" name="직선 연결선 937">
              <a:extLst>
                <a:ext uri="{FF2B5EF4-FFF2-40B4-BE49-F238E27FC236}">
                  <a16:creationId xmlns:a16="http://schemas.microsoft.com/office/drawing/2014/main" id="{646BC509-46A6-4372-BDEC-3884CD35926C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9" name="직선 연결선 938">
              <a:extLst>
                <a:ext uri="{FF2B5EF4-FFF2-40B4-BE49-F238E27FC236}">
                  <a16:creationId xmlns:a16="http://schemas.microsoft.com/office/drawing/2014/main" id="{A97473E1-B7C9-4A74-A3B7-C226D03B98D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0" name="직선 연결선 939">
              <a:extLst>
                <a:ext uri="{FF2B5EF4-FFF2-40B4-BE49-F238E27FC236}">
                  <a16:creationId xmlns:a16="http://schemas.microsoft.com/office/drawing/2014/main" id="{13FAAB8B-2F70-4AA3-B978-213209F48F07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1" name="직선 연결선 940">
              <a:extLst>
                <a:ext uri="{FF2B5EF4-FFF2-40B4-BE49-F238E27FC236}">
                  <a16:creationId xmlns:a16="http://schemas.microsoft.com/office/drawing/2014/main" id="{308DCA50-5FB4-4F72-94D1-BB4D7EC72CC4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2" name="직선 연결선 941">
              <a:extLst>
                <a:ext uri="{FF2B5EF4-FFF2-40B4-BE49-F238E27FC236}">
                  <a16:creationId xmlns:a16="http://schemas.microsoft.com/office/drawing/2014/main" id="{69F0FFCB-7488-432C-AEE0-77083391C553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3" name="직선 연결선 942">
              <a:extLst>
                <a:ext uri="{FF2B5EF4-FFF2-40B4-BE49-F238E27FC236}">
                  <a16:creationId xmlns:a16="http://schemas.microsoft.com/office/drawing/2014/main" id="{0C81BA28-C330-489E-9413-E395A305A8A8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44" name="TextBox 943">
              <a:extLst>
                <a:ext uri="{FF2B5EF4-FFF2-40B4-BE49-F238E27FC236}">
                  <a16:creationId xmlns:a16="http://schemas.microsoft.com/office/drawing/2014/main" id="{0EF7E232-5C40-497D-AFD2-B9753102D551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945" name="TextBox 944">
              <a:extLst>
                <a:ext uri="{FF2B5EF4-FFF2-40B4-BE49-F238E27FC236}">
                  <a16:creationId xmlns:a16="http://schemas.microsoft.com/office/drawing/2014/main" id="{AB8604F3-A017-47FC-8508-96A10A51AEB9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946" name="직선 연결선 945">
              <a:extLst>
                <a:ext uri="{FF2B5EF4-FFF2-40B4-BE49-F238E27FC236}">
                  <a16:creationId xmlns:a16="http://schemas.microsoft.com/office/drawing/2014/main" id="{82F46952-EF59-425D-B5D4-EEEDDF8C0D02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47" name="직선 연결선 946">
            <a:extLst>
              <a:ext uri="{FF2B5EF4-FFF2-40B4-BE49-F238E27FC236}">
                <a16:creationId xmlns:a16="http://schemas.microsoft.com/office/drawing/2014/main" id="{3E30AA09-5CD5-459D-A3E1-D8A3AD3F8ACD}"/>
              </a:ext>
            </a:extLst>
          </p:cNvPr>
          <p:cNvCxnSpPr/>
          <p:nvPr/>
        </p:nvCxnSpPr>
        <p:spPr bwMode="auto">
          <a:xfrm>
            <a:off x="6993266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48" name="직선 연결선 947">
            <a:extLst>
              <a:ext uri="{FF2B5EF4-FFF2-40B4-BE49-F238E27FC236}">
                <a16:creationId xmlns:a16="http://schemas.microsoft.com/office/drawing/2014/main" id="{9FA8CB17-4ADA-4144-ADB6-58E7A03C819A}"/>
              </a:ext>
            </a:extLst>
          </p:cNvPr>
          <p:cNvCxnSpPr/>
          <p:nvPr/>
        </p:nvCxnSpPr>
        <p:spPr bwMode="auto">
          <a:xfrm>
            <a:off x="7103534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49" name="직선 연결선 948">
            <a:extLst>
              <a:ext uri="{FF2B5EF4-FFF2-40B4-BE49-F238E27FC236}">
                <a16:creationId xmlns:a16="http://schemas.microsoft.com/office/drawing/2014/main" id="{FE6D84D8-2ECC-436E-A118-A6E0B394DAF0}"/>
              </a:ext>
            </a:extLst>
          </p:cNvPr>
          <p:cNvCxnSpPr/>
          <p:nvPr/>
        </p:nvCxnSpPr>
        <p:spPr bwMode="auto">
          <a:xfrm>
            <a:off x="7794331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0" name="직선 연결선 949">
            <a:extLst>
              <a:ext uri="{FF2B5EF4-FFF2-40B4-BE49-F238E27FC236}">
                <a16:creationId xmlns:a16="http://schemas.microsoft.com/office/drawing/2014/main" id="{D0B62CDA-EDCE-4F54-96B8-A7C13FA8FE0F}"/>
              </a:ext>
            </a:extLst>
          </p:cNvPr>
          <p:cNvCxnSpPr/>
          <p:nvPr/>
        </p:nvCxnSpPr>
        <p:spPr bwMode="auto">
          <a:xfrm>
            <a:off x="7904600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9E1860F8-9811-4D4E-82CB-45D183264B28}"/>
              </a:ext>
            </a:extLst>
          </p:cNvPr>
          <p:cNvGrpSpPr/>
          <p:nvPr/>
        </p:nvGrpSpPr>
        <p:grpSpPr>
          <a:xfrm>
            <a:off x="7844638" y="3603136"/>
            <a:ext cx="836688" cy="935479"/>
            <a:chOff x="2345723" y="3650439"/>
            <a:chExt cx="881875" cy="986001"/>
          </a:xfrm>
        </p:grpSpPr>
        <p:sp>
          <p:nvSpPr>
            <p:cNvPr id="952" name="원호 951">
              <a:extLst>
                <a:ext uri="{FF2B5EF4-FFF2-40B4-BE49-F238E27FC236}">
                  <a16:creationId xmlns:a16="http://schemas.microsoft.com/office/drawing/2014/main" id="{BEA0BAE2-C108-400D-988F-FE7B5C9F8B4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953" name="직선 연결선 952">
              <a:extLst>
                <a:ext uri="{FF2B5EF4-FFF2-40B4-BE49-F238E27FC236}">
                  <a16:creationId xmlns:a16="http://schemas.microsoft.com/office/drawing/2014/main" id="{A2B9F16E-114A-492E-A314-C076F2A9B328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4" name="직선 연결선 953">
              <a:extLst>
                <a:ext uri="{FF2B5EF4-FFF2-40B4-BE49-F238E27FC236}">
                  <a16:creationId xmlns:a16="http://schemas.microsoft.com/office/drawing/2014/main" id="{B72ADAE3-5EC5-47B6-A3EA-9F57E445F53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5" name="직선 연결선 954">
              <a:extLst>
                <a:ext uri="{FF2B5EF4-FFF2-40B4-BE49-F238E27FC236}">
                  <a16:creationId xmlns:a16="http://schemas.microsoft.com/office/drawing/2014/main" id="{D3787FB4-C829-4797-905B-FF8DCE50E114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6" name="직선 연결선 955">
              <a:extLst>
                <a:ext uri="{FF2B5EF4-FFF2-40B4-BE49-F238E27FC236}">
                  <a16:creationId xmlns:a16="http://schemas.microsoft.com/office/drawing/2014/main" id="{2A5D23EF-FAA3-4DE7-BBA0-CAF1F221797B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7" name="직선 연결선 956">
              <a:extLst>
                <a:ext uri="{FF2B5EF4-FFF2-40B4-BE49-F238E27FC236}">
                  <a16:creationId xmlns:a16="http://schemas.microsoft.com/office/drawing/2014/main" id="{08F4828D-753E-43B5-B300-C221AD705521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8" name="직선 연결선 957">
              <a:extLst>
                <a:ext uri="{FF2B5EF4-FFF2-40B4-BE49-F238E27FC236}">
                  <a16:creationId xmlns:a16="http://schemas.microsoft.com/office/drawing/2014/main" id="{CB128AFF-D07B-40BB-B141-7062B8FD828E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9" name="직선 연결선 958">
              <a:extLst>
                <a:ext uri="{FF2B5EF4-FFF2-40B4-BE49-F238E27FC236}">
                  <a16:creationId xmlns:a16="http://schemas.microsoft.com/office/drawing/2014/main" id="{4D8F5BDF-D342-4B4B-A976-8D6DFDA2B84C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0" name="직선 연결선 959">
              <a:extLst>
                <a:ext uri="{FF2B5EF4-FFF2-40B4-BE49-F238E27FC236}">
                  <a16:creationId xmlns:a16="http://schemas.microsoft.com/office/drawing/2014/main" id="{7BDBA1CF-27FF-4B10-85D7-AC037DF41B70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1" name="직선 연결선 960">
              <a:extLst>
                <a:ext uri="{FF2B5EF4-FFF2-40B4-BE49-F238E27FC236}">
                  <a16:creationId xmlns:a16="http://schemas.microsoft.com/office/drawing/2014/main" id="{21F633FF-1D2F-4414-89E7-28B721963E4F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2" name="직선 연결선 961">
              <a:extLst>
                <a:ext uri="{FF2B5EF4-FFF2-40B4-BE49-F238E27FC236}">
                  <a16:creationId xmlns:a16="http://schemas.microsoft.com/office/drawing/2014/main" id="{D5F28D23-E0E6-4904-A180-FD32BC6DD53F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3" name="직선 연결선 962">
              <a:extLst>
                <a:ext uri="{FF2B5EF4-FFF2-40B4-BE49-F238E27FC236}">
                  <a16:creationId xmlns:a16="http://schemas.microsoft.com/office/drawing/2014/main" id="{9B7FAACB-B9D7-476D-808C-31152E762FA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4" name="직선 연결선 963">
              <a:extLst>
                <a:ext uri="{FF2B5EF4-FFF2-40B4-BE49-F238E27FC236}">
                  <a16:creationId xmlns:a16="http://schemas.microsoft.com/office/drawing/2014/main" id="{BCB051A9-B49F-4215-81DB-97A04215B43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5" name="직선 연결선 964">
              <a:extLst>
                <a:ext uri="{FF2B5EF4-FFF2-40B4-BE49-F238E27FC236}">
                  <a16:creationId xmlns:a16="http://schemas.microsoft.com/office/drawing/2014/main" id="{4E6A6942-5D54-4297-A54A-9F111CE3E644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6" name="직선 연결선 965">
              <a:extLst>
                <a:ext uri="{FF2B5EF4-FFF2-40B4-BE49-F238E27FC236}">
                  <a16:creationId xmlns:a16="http://schemas.microsoft.com/office/drawing/2014/main" id="{EBA17DCA-943B-442B-AE6B-7A41AC30BCFD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7" name="직선 연결선 966">
              <a:extLst>
                <a:ext uri="{FF2B5EF4-FFF2-40B4-BE49-F238E27FC236}">
                  <a16:creationId xmlns:a16="http://schemas.microsoft.com/office/drawing/2014/main" id="{62433135-99C5-4DBB-A468-E6B464219AEE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8" name="직선 연결선 967">
              <a:extLst>
                <a:ext uri="{FF2B5EF4-FFF2-40B4-BE49-F238E27FC236}">
                  <a16:creationId xmlns:a16="http://schemas.microsoft.com/office/drawing/2014/main" id="{9158C4AB-44EF-456B-B062-53046F97D1C9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9" name="직선 연결선 968">
              <a:extLst>
                <a:ext uri="{FF2B5EF4-FFF2-40B4-BE49-F238E27FC236}">
                  <a16:creationId xmlns:a16="http://schemas.microsoft.com/office/drawing/2014/main" id="{EFD823B9-6629-4B57-B78F-21DBDB2D29A1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0" name="직선 연결선 969">
              <a:extLst>
                <a:ext uri="{FF2B5EF4-FFF2-40B4-BE49-F238E27FC236}">
                  <a16:creationId xmlns:a16="http://schemas.microsoft.com/office/drawing/2014/main" id="{C403DAC3-3060-4683-A755-4DEB2E9D05E9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1" name="직선 연결선 970">
              <a:extLst>
                <a:ext uri="{FF2B5EF4-FFF2-40B4-BE49-F238E27FC236}">
                  <a16:creationId xmlns:a16="http://schemas.microsoft.com/office/drawing/2014/main" id="{653D11E4-22E0-4EE0-AAE6-3D9FC8263DA4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2" name="직선 연결선 971">
              <a:extLst>
                <a:ext uri="{FF2B5EF4-FFF2-40B4-BE49-F238E27FC236}">
                  <a16:creationId xmlns:a16="http://schemas.microsoft.com/office/drawing/2014/main" id="{5EE2823C-5BB3-4FA8-9621-6DD2A997813D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3" name="직선 연결선 972">
              <a:extLst>
                <a:ext uri="{FF2B5EF4-FFF2-40B4-BE49-F238E27FC236}">
                  <a16:creationId xmlns:a16="http://schemas.microsoft.com/office/drawing/2014/main" id="{3D64D55F-9FE4-45F5-83B0-300F8317A151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4" name="직선 연결선 973">
              <a:extLst>
                <a:ext uri="{FF2B5EF4-FFF2-40B4-BE49-F238E27FC236}">
                  <a16:creationId xmlns:a16="http://schemas.microsoft.com/office/drawing/2014/main" id="{DA97CBBA-4B8D-480D-998B-4480C3E2CD8E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5" name="직선 연결선 974">
              <a:extLst>
                <a:ext uri="{FF2B5EF4-FFF2-40B4-BE49-F238E27FC236}">
                  <a16:creationId xmlns:a16="http://schemas.microsoft.com/office/drawing/2014/main" id="{91EAE91F-A3E1-44C2-8C08-33E17F36247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6" name="직선 연결선 975">
              <a:extLst>
                <a:ext uri="{FF2B5EF4-FFF2-40B4-BE49-F238E27FC236}">
                  <a16:creationId xmlns:a16="http://schemas.microsoft.com/office/drawing/2014/main" id="{3EA6E9AC-D798-4529-A0BC-27736D023F22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7" name="직선 연결선 976">
              <a:extLst>
                <a:ext uri="{FF2B5EF4-FFF2-40B4-BE49-F238E27FC236}">
                  <a16:creationId xmlns:a16="http://schemas.microsoft.com/office/drawing/2014/main" id="{AE59EB12-1F69-487E-8948-89863A2E4E89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8" name="직선 연결선 977">
              <a:extLst>
                <a:ext uri="{FF2B5EF4-FFF2-40B4-BE49-F238E27FC236}">
                  <a16:creationId xmlns:a16="http://schemas.microsoft.com/office/drawing/2014/main" id="{1C6AA50E-4857-490F-94A4-5F0FFE131346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9" name="TextBox 978">
              <a:extLst>
                <a:ext uri="{FF2B5EF4-FFF2-40B4-BE49-F238E27FC236}">
                  <a16:creationId xmlns:a16="http://schemas.microsoft.com/office/drawing/2014/main" id="{5C24E1E2-6321-495D-9DE7-05AB8C95BF94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980" name="TextBox 979">
              <a:extLst>
                <a:ext uri="{FF2B5EF4-FFF2-40B4-BE49-F238E27FC236}">
                  <a16:creationId xmlns:a16="http://schemas.microsoft.com/office/drawing/2014/main" id="{C0DD17CC-0C43-4680-A897-3E76021D9CF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981" name="직선 연결선 980">
              <a:extLst>
                <a:ext uri="{FF2B5EF4-FFF2-40B4-BE49-F238E27FC236}">
                  <a16:creationId xmlns:a16="http://schemas.microsoft.com/office/drawing/2014/main" id="{A242B1E7-C050-4232-B30A-85D93738B83F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729E7869-1DA5-400E-B720-64E27BE17316}"/>
              </a:ext>
            </a:extLst>
          </p:cNvPr>
          <p:cNvGrpSpPr/>
          <p:nvPr/>
        </p:nvGrpSpPr>
        <p:grpSpPr>
          <a:xfrm>
            <a:off x="7844638" y="4224668"/>
            <a:ext cx="836688" cy="935479"/>
            <a:chOff x="2345723" y="3650439"/>
            <a:chExt cx="881875" cy="986001"/>
          </a:xfrm>
        </p:grpSpPr>
        <p:sp>
          <p:nvSpPr>
            <p:cNvPr id="983" name="원호 982">
              <a:extLst>
                <a:ext uri="{FF2B5EF4-FFF2-40B4-BE49-F238E27FC236}">
                  <a16:creationId xmlns:a16="http://schemas.microsoft.com/office/drawing/2014/main" id="{F696241F-C785-4AED-83AF-4FB58E22F6D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984" name="직선 연결선 983">
              <a:extLst>
                <a:ext uri="{FF2B5EF4-FFF2-40B4-BE49-F238E27FC236}">
                  <a16:creationId xmlns:a16="http://schemas.microsoft.com/office/drawing/2014/main" id="{5EC4343C-F6B7-4013-9EEF-DAF4B47EEA85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5" name="직선 연결선 984">
              <a:extLst>
                <a:ext uri="{FF2B5EF4-FFF2-40B4-BE49-F238E27FC236}">
                  <a16:creationId xmlns:a16="http://schemas.microsoft.com/office/drawing/2014/main" id="{089C5012-4F0F-4FB6-BA3E-61B9F455BB8D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6" name="직선 연결선 985">
              <a:extLst>
                <a:ext uri="{FF2B5EF4-FFF2-40B4-BE49-F238E27FC236}">
                  <a16:creationId xmlns:a16="http://schemas.microsoft.com/office/drawing/2014/main" id="{2C816274-AABE-4673-92F3-AD93E1A96426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7" name="직선 연결선 986">
              <a:extLst>
                <a:ext uri="{FF2B5EF4-FFF2-40B4-BE49-F238E27FC236}">
                  <a16:creationId xmlns:a16="http://schemas.microsoft.com/office/drawing/2014/main" id="{63150C92-5C9B-45C4-8649-660EB8B03A0C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8" name="직선 연결선 987">
              <a:extLst>
                <a:ext uri="{FF2B5EF4-FFF2-40B4-BE49-F238E27FC236}">
                  <a16:creationId xmlns:a16="http://schemas.microsoft.com/office/drawing/2014/main" id="{A05FB7DE-304E-463B-84D2-F7323BF97A4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9" name="직선 연결선 988">
              <a:extLst>
                <a:ext uri="{FF2B5EF4-FFF2-40B4-BE49-F238E27FC236}">
                  <a16:creationId xmlns:a16="http://schemas.microsoft.com/office/drawing/2014/main" id="{F0E5968B-1E52-4236-B173-D8D9D267C986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0" name="직선 연결선 989">
              <a:extLst>
                <a:ext uri="{FF2B5EF4-FFF2-40B4-BE49-F238E27FC236}">
                  <a16:creationId xmlns:a16="http://schemas.microsoft.com/office/drawing/2014/main" id="{E46D8BFB-3D91-495B-A93A-97D14671C368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1" name="직선 연결선 990">
              <a:extLst>
                <a:ext uri="{FF2B5EF4-FFF2-40B4-BE49-F238E27FC236}">
                  <a16:creationId xmlns:a16="http://schemas.microsoft.com/office/drawing/2014/main" id="{FDEEE9CF-D9A1-4D10-9399-7384519D397F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2" name="직선 연결선 991">
              <a:extLst>
                <a:ext uri="{FF2B5EF4-FFF2-40B4-BE49-F238E27FC236}">
                  <a16:creationId xmlns:a16="http://schemas.microsoft.com/office/drawing/2014/main" id="{3D74935E-52BE-4CAD-A4CE-E885A787D231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3" name="직선 연결선 992">
              <a:extLst>
                <a:ext uri="{FF2B5EF4-FFF2-40B4-BE49-F238E27FC236}">
                  <a16:creationId xmlns:a16="http://schemas.microsoft.com/office/drawing/2014/main" id="{7D8F7BD2-0BBC-46B6-AF79-43ECEE6BFEAD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4" name="직선 연결선 993">
              <a:extLst>
                <a:ext uri="{FF2B5EF4-FFF2-40B4-BE49-F238E27FC236}">
                  <a16:creationId xmlns:a16="http://schemas.microsoft.com/office/drawing/2014/main" id="{EDAB45EC-9525-4C8D-A1BA-F608F6B3C978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5" name="직선 연결선 994">
              <a:extLst>
                <a:ext uri="{FF2B5EF4-FFF2-40B4-BE49-F238E27FC236}">
                  <a16:creationId xmlns:a16="http://schemas.microsoft.com/office/drawing/2014/main" id="{7F211803-C7DE-492A-99D0-70DD96CD5121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6" name="직선 연결선 995">
              <a:extLst>
                <a:ext uri="{FF2B5EF4-FFF2-40B4-BE49-F238E27FC236}">
                  <a16:creationId xmlns:a16="http://schemas.microsoft.com/office/drawing/2014/main" id="{8CD24C33-DAE9-47E5-8452-EE4E5C1BE934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7" name="직선 연결선 996">
              <a:extLst>
                <a:ext uri="{FF2B5EF4-FFF2-40B4-BE49-F238E27FC236}">
                  <a16:creationId xmlns:a16="http://schemas.microsoft.com/office/drawing/2014/main" id="{D170A3A7-30D8-4C9A-9444-312EE0FDDF85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8" name="직선 연결선 997">
              <a:extLst>
                <a:ext uri="{FF2B5EF4-FFF2-40B4-BE49-F238E27FC236}">
                  <a16:creationId xmlns:a16="http://schemas.microsoft.com/office/drawing/2014/main" id="{523C771E-FB6E-49EE-B520-0F426C072676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9" name="직선 연결선 998">
              <a:extLst>
                <a:ext uri="{FF2B5EF4-FFF2-40B4-BE49-F238E27FC236}">
                  <a16:creationId xmlns:a16="http://schemas.microsoft.com/office/drawing/2014/main" id="{F4F77981-CAAE-4B10-BBCE-CEC925A5B3C7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0" name="직선 연결선 999">
              <a:extLst>
                <a:ext uri="{FF2B5EF4-FFF2-40B4-BE49-F238E27FC236}">
                  <a16:creationId xmlns:a16="http://schemas.microsoft.com/office/drawing/2014/main" id="{59C9A530-D212-4350-94B3-41088CD9FF3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1" name="직선 연결선 1000">
              <a:extLst>
                <a:ext uri="{FF2B5EF4-FFF2-40B4-BE49-F238E27FC236}">
                  <a16:creationId xmlns:a16="http://schemas.microsoft.com/office/drawing/2014/main" id="{F07E1D9C-DD73-4460-B7DB-0A33B355DA8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2" name="직선 연결선 1001">
              <a:extLst>
                <a:ext uri="{FF2B5EF4-FFF2-40B4-BE49-F238E27FC236}">
                  <a16:creationId xmlns:a16="http://schemas.microsoft.com/office/drawing/2014/main" id="{6560D399-49EF-4857-9282-E5D02FE1FB0D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3" name="직선 연결선 1002">
              <a:extLst>
                <a:ext uri="{FF2B5EF4-FFF2-40B4-BE49-F238E27FC236}">
                  <a16:creationId xmlns:a16="http://schemas.microsoft.com/office/drawing/2014/main" id="{F509D4B8-15AF-4476-BF77-C5FF27C1090D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4" name="직선 연결선 1003">
              <a:extLst>
                <a:ext uri="{FF2B5EF4-FFF2-40B4-BE49-F238E27FC236}">
                  <a16:creationId xmlns:a16="http://schemas.microsoft.com/office/drawing/2014/main" id="{6C24D54A-448B-411C-803C-78F681ED176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5" name="직선 연결선 1004">
              <a:extLst>
                <a:ext uri="{FF2B5EF4-FFF2-40B4-BE49-F238E27FC236}">
                  <a16:creationId xmlns:a16="http://schemas.microsoft.com/office/drawing/2014/main" id="{BA4F2B52-AFC1-422F-8FC2-8CFE61EBC10B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6" name="직선 연결선 1005">
              <a:extLst>
                <a:ext uri="{FF2B5EF4-FFF2-40B4-BE49-F238E27FC236}">
                  <a16:creationId xmlns:a16="http://schemas.microsoft.com/office/drawing/2014/main" id="{1FB86DD9-2604-4D1C-88C4-16131A0EABF8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7" name="직선 연결선 1006">
              <a:extLst>
                <a:ext uri="{FF2B5EF4-FFF2-40B4-BE49-F238E27FC236}">
                  <a16:creationId xmlns:a16="http://schemas.microsoft.com/office/drawing/2014/main" id="{B6945F66-896F-4EE2-94EA-8122D7BD186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8" name="직선 연결선 1007">
              <a:extLst>
                <a:ext uri="{FF2B5EF4-FFF2-40B4-BE49-F238E27FC236}">
                  <a16:creationId xmlns:a16="http://schemas.microsoft.com/office/drawing/2014/main" id="{800AE6E2-ED88-4130-92AF-147E61EFE2FC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9" name="직선 연결선 1008">
              <a:extLst>
                <a:ext uri="{FF2B5EF4-FFF2-40B4-BE49-F238E27FC236}">
                  <a16:creationId xmlns:a16="http://schemas.microsoft.com/office/drawing/2014/main" id="{7EBC26BD-C116-4F22-8D8A-F1639135AC7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B903D17A-F550-4D0D-BDA8-FA9CDF1DDDBC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1011" name="TextBox 1010">
              <a:extLst>
                <a:ext uri="{FF2B5EF4-FFF2-40B4-BE49-F238E27FC236}">
                  <a16:creationId xmlns:a16="http://schemas.microsoft.com/office/drawing/2014/main" id="{A9AC7B0D-ED39-4B69-A0BD-420AB1DC9114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1012" name="직선 연결선 1011">
              <a:extLst>
                <a:ext uri="{FF2B5EF4-FFF2-40B4-BE49-F238E27FC236}">
                  <a16:creationId xmlns:a16="http://schemas.microsoft.com/office/drawing/2014/main" id="{5DB4F358-FB50-4F7C-B9B9-F924BFE53B86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013" name="직선 연결선 1012">
            <a:extLst>
              <a:ext uri="{FF2B5EF4-FFF2-40B4-BE49-F238E27FC236}">
                <a16:creationId xmlns:a16="http://schemas.microsoft.com/office/drawing/2014/main" id="{121E1070-2620-4EA3-BDFA-98B57FFAE274}"/>
              </a:ext>
            </a:extLst>
          </p:cNvPr>
          <p:cNvCxnSpPr/>
          <p:nvPr/>
        </p:nvCxnSpPr>
        <p:spPr bwMode="auto">
          <a:xfrm>
            <a:off x="8605746" y="3611829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14" name="직선 연결선 1013">
            <a:extLst>
              <a:ext uri="{FF2B5EF4-FFF2-40B4-BE49-F238E27FC236}">
                <a16:creationId xmlns:a16="http://schemas.microsoft.com/office/drawing/2014/main" id="{33B4C035-2C37-4412-91B8-6C43868B922F}"/>
              </a:ext>
            </a:extLst>
          </p:cNvPr>
          <p:cNvCxnSpPr/>
          <p:nvPr/>
        </p:nvCxnSpPr>
        <p:spPr bwMode="auto">
          <a:xfrm>
            <a:off x="8716015" y="3611829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15" name="직선 연결선 1014">
            <a:extLst>
              <a:ext uri="{FF2B5EF4-FFF2-40B4-BE49-F238E27FC236}">
                <a16:creationId xmlns:a16="http://schemas.microsoft.com/office/drawing/2014/main" id="{8AEE1404-7AD3-4AD5-87FD-855A91B1D6D9}"/>
              </a:ext>
            </a:extLst>
          </p:cNvPr>
          <p:cNvCxnSpPr/>
          <p:nvPr/>
        </p:nvCxnSpPr>
        <p:spPr bwMode="auto">
          <a:xfrm>
            <a:off x="2844945" y="4062177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6" name="직선 연결선 1015">
            <a:extLst>
              <a:ext uri="{FF2B5EF4-FFF2-40B4-BE49-F238E27FC236}">
                <a16:creationId xmlns:a16="http://schemas.microsoft.com/office/drawing/2014/main" id="{A37EF1AD-70F6-48A0-9134-5E6128BDAFF5}"/>
              </a:ext>
            </a:extLst>
          </p:cNvPr>
          <p:cNvCxnSpPr/>
          <p:nvPr/>
        </p:nvCxnSpPr>
        <p:spPr bwMode="auto">
          <a:xfrm>
            <a:off x="2834594" y="5409932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7" name="직선 연결선 1016">
            <a:extLst>
              <a:ext uri="{FF2B5EF4-FFF2-40B4-BE49-F238E27FC236}">
                <a16:creationId xmlns:a16="http://schemas.microsoft.com/office/drawing/2014/main" id="{BCD69383-36A2-472A-990B-B114B3B23666}"/>
              </a:ext>
            </a:extLst>
          </p:cNvPr>
          <p:cNvCxnSpPr/>
          <p:nvPr/>
        </p:nvCxnSpPr>
        <p:spPr bwMode="auto">
          <a:xfrm>
            <a:off x="2851833" y="6030056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8" name="직선 연결선 1017">
            <a:extLst>
              <a:ext uri="{FF2B5EF4-FFF2-40B4-BE49-F238E27FC236}">
                <a16:creationId xmlns:a16="http://schemas.microsoft.com/office/drawing/2014/main" id="{D26BE849-C507-4EFB-AEC0-BA7942F6CAF1}"/>
              </a:ext>
            </a:extLst>
          </p:cNvPr>
          <p:cNvCxnSpPr/>
          <p:nvPr/>
        </p:nvCxnSpPr>
        <p:spPr bwMode="auto">
          <a:xfrm>
            <a:off x="2844945" y="4683468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9" name="TextBox 1018">
            <a:extLst>
              <a:ext uri="{FF2B5EF4-FFF2-40B4-BE49-F238E27FC236}">
                <a16:creationId xmlns:a16="http://schemas.microsoft.com/office/drawing/2014/main" id="{0B23FDD9-5745-42AE-BFB6-0D4ECAC0E226}"/>
              </a:ext>
            </a:extLst>
          </p:cNvPr>
          <p:cNvSpPr txBox="1"/>
          <p:nvPr/>
        </p:nvSpPr>
        <p:spPr>
          <a:xfrm>
            <a:off x="4014936" y="4698182"/>
            <a:ext cx="677825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0F406AD1-683D-4ADD-B8E0-AD6E43FA4701}"/>
              </a:ext>
            </a:extLst>
          </p:cNvPr>
          <p:cNvCxnSpPr>
            <a:cxnSpLocks/>
            <a:stCxn id="1019" idx="1"/>
          </p:cNvCxnSpPr>
          <p:nvPr/>
        </p:nvCxnSpPr>
        <p:spPr bwMode="auto">
          <a:xfrm flipH="1" flipV="1">
            <a:off x="3878454" y="4804752"/>
            <a:ext cx="136482" cy="5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21" name="직선 화살표 연결선 1020">
            <a:extLst>
              <a:ext uri="{FF2B5EF4-FFF2-40B4-BE49-F238E27FC236}">
                <a16:creationId xmlns:a16="http://schemas.microsoft.com/office/drawing/2014/main" id="{13E9FBB4-A53C-4D2A-944E-AFE7C947E8C6}"/>
              </a:ext>
            </a:extLst>
          </p:cNvPr>
          <p:cNvCxnSpPr/>
          <p:nvPr/>
        </p:nvCxnSpPr>
        <p:spPr bwMode="auto">
          <a:xfrm>
            <a:off x="3609049" y="4804753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22" name="TextBox 1021">
            <a:extLst>
              <a:ext uri="{FF2B5EF4-FFF2-40B4-BE49-F238E27FC236}">
                <a16:creationId xmlns:a16="http://schemas.microsoft.com/office/drawing/2014/main" id="{2260B410-2EEC-45B2-858D-489FE820A771}"/>
              </a:ext>
            </a:extLst>
          </p:cNvPr>
          <p:cNvSpPr txBox="1"/>
          <p:nvPr/>
        </p:nvSpPr>
        <p:spPr>
          <a:xfrm>
            <a:off x="2873540" y="350430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cxnSp>
        <p:nvCxnSpPr>
          <p:cNvPr id="1023" name="직선 화살표 연결선 1022">
            <a:extLst>
              <a:ext uri="{FF2B5EF4-FFF2-40B4-BE49-F238E27FC236}">
                <a16:creationId xmlns:a16="http://schemas.microsoft.com/office/drawing/2014/main" id="{6F197E82-F526-4067-8F7A-060460E71102}"/>
              </a:ext>
            </a:extLst>
          </p:cNvPr>
          <p:cNvCxnSpPr/>
          <p:nvPr/>
        </p:nvCxnSpPr>
        <p:spPr bwMode="auto">
          <a:xfrm flipH="1" flipV="1">
            <a:off x="3457825" y="3540754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737F136-4FFB-4307-BC62-B759F934A366}"/>
              </a:ext>
            </a:extLst>
          </p:cNvPr>
          <p:cNvSpPr txBox="1"/>
          <p:nvPr/>
        </p:nvSpPr>
        <p:spPr>
          <a:xfrm>
            <a:off x="3591638" y="3429559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50msec</a:t>
            </a:r>
            <a:endParaRPr lang="ko-KR" altLang="en-US" sz="854" dirty="0"/>
          </a:p>
        </p:txBody>
      </p: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B6287F0D-69C3-4CD6-A599-EA9A58DCCE41}"/>
              </a:ext>
            </a:extLst>
          </p:cNvPr>
          <p:cNvCxnSpPr/>
          <p:nvPr/>
        </p:nvCxnSpPr>
        <p:spPr bwMode="auto">
          <a:xfrm>
            <a:off x="3266291" y="3540755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5281210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382" name="TextBox 4">
            <a:extLst>
              <a:ext uri="{FF2B5EF4-FFF2-40B4-BE49-F238E27FC236}">
                <a16:creationId xmlns:a16="http://schemas.microsoft.com/office/drawing/2014/main" id="{15D9CECA-D68E-4068-BE1C-DCE3B60CE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516086"/>
            <a:ext cx="7719058" cy="3741308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4</a:t>
            </a:r>
            <a:r>
              <a:rPr lang="ko-KR" altLang="en-US" sz="1708" b="1">
                <a:latin typeface="+mj-ea"/>
                <a:ea typeface="+mj-ea"/>
              </a:rPr>
              <a:t>개 </a:t>
            </a:r>
            <a:r>
              <a:rPr lang="en-US" altLang="ko-KR" sz="1708" b="1" dirty="0">
                <a:latin typeface="+mj-ea"/>
                <a:ea typeface="+mj-ea"/>
              </a:rPr>
              <a:t>LED</a:t>
            </a:r>
            <a:r>
              <a:rPr lang="ko-KR" altLang="en-US" sz="1708" b="1">
                <a:latin typeface="+mj-ea"/>
                <a:ea typeface="+mj-ea"/>
              </a:rPr>
              <a:t>와 </a:t>
            </a:r>
            <a:r>
              <a:rPr lang="en-US" altLang="ko-KR" sz="1708" b="1">
                <a:latin typeface="+mj-ea"/>
                <a:ea typeface="+mj-ea"/>
              </a:rPr>
              <a:t>SW</a:t>
            </a:r>
            <a:r>
              <a:rPr lang="ko-KR" altLang="en-US" sz="1708" b="1">
                <a:latin typeface="+mj-ea"/>
                <a:ea typeface="+mj-ea"/>
              </a:rPr>
              <a:t> </a:t>
            </a:r>
            <a:r>
              <a:rPr lang="en-US" altLang="ko-KR" sz="1708" b="1" dirty="0">
                <a:latin typeface="+mj-ea"/>
                <a:ea typeface="+mj-ea"/>
              </a:rPr>
              <a:t>2</a:t>
            </a:r>
            <a:r>
              <a:rPr lang="ko-KR" altLang="en-US" sz="1708" b="1" dirty="0">
                <a:latin typeface="+mj-ea"/>
                <a:ea typeface="+mj-ea"/>
              </a:rPr>
              <a:t>개를 사용하여 다음의 동작을 </a:t>
            </a:r>
            <a:r>
              <a:rPr lang="ko-KR" altLang="en-US" sz="1708" b="1">
                <a:latin typeface="+mj-ea"/>
                <a:ea typeface="+mj-ea"/>
              </a:rPr>
              <a:t>구현하라</a:t>
            </a:r>
            <a:r>
              <a:rPr lang="en-US" altLang="ko-KR" sz="1708" b="1">
                <a:latin typeface="+mj-ea"/>
                <a:ea typeface="+mj-ea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708" b="1">
                <a:latin typeface="+mj-ea"/>
                <a:ea typeface="+mj-ea"/>
              </a:rPr>
              <a:t>     ( Interrupt</a:t>
            </a:r>
            <a:r>
              <a:rPr lang="ko-KR" altLang="en-US" sz="1708" b="1">
                <a:latin typeface="+mj-ea"/>
                <a:ea typeface="+mj-ea"/>
              </a:rPr>
              <a:t> 방식으로 구현 </a:t>
            </a:r>
            <a:r>
              <a:rPr lang="en-US" altLang="ko-KR" sz="1708" b="1">
                <a:latin typeface="+mj-ea"/>
                <a:ea typeface="+mj-ea"/>
              </a:rPr>
              <a:t>)</a:t>
            </a:r>
            <a:endParaRPr lang="en-US" altLang="ko-KR" sz="170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>
                <a:latin typeface="+mj-ea"/>
                <a:ea typeface="+mj-ea"/>
              </a:rPr>
              <a:t>4</a:t>
            </a:r>
            <a:r>
              <a:rPr lang="ko-KR" altLang="en-US" sz="1518" b="1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차례대로 이동하면서 순환하면서 동작되도록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j-ea"/>
                <a:ea typeface="+mj-ea"/>
              </a:rPr>
              <a:t>순환 중 최초 </a:t>
            </a:r>
            <a:r>
              <a:rPr lang="en-US" altLang="ko-KR" sz="1328" b="1" dirty="0">
                <a:latin typeface="+mj-ea"/>
                <a:ea typeface="+mj-ea"/>
              </a:rPr>
              <a:t>LED </a:t>
            </a:r>
            <a:r>
              <a:rPr lang="ko-KR" altLang="en-US" sz="1328" b="1" dirty="0">
                <a:latin typeface="+mj-ea"/>
                <a:ea typeface="+mj-ea"/>
              </a:rPr>
              <a:t>위치 순서가 될 경우 모든 </a:t>
            </a:r>
            <a:r>
              <a:rPr lang="en-US" altLang="ko-KR" sz="1328" b="1" dirty="0">
                <a:latin typeface="+mj-ea"/>
                <a:ea typeface="+mj-ea"/>
              </a:rPr>
              <a:t>LED</a:t>
            </a:r>
            <a:r>
              <a:rPr lang="ko-KR" altLang="en-US" sz="1328" b="1" dirty="0">
                <a:latin typeface="+mj-ea"/>
                <a:ea typeface="+mj-ea"/>
              </a:rPr>
              <a:t>를 </a:t>
            </a:r>
            <a:r>
              <a:rPr lang="en-US" altLang="ko-KR" sz="1328" b="1" dirty="0">
                <a:latin typeface="+mj-ea"/>
                <a:ea typeface="+mj-ea"/>
              </a:rPr>
              <a:t>300msec </a:t>
            </a:r>
            <a:r>
              <a:rPr lang="ko-KR" altLang="en-US" sz="1328" b="1" dirty="0">
                <a:latin typeface="+mj-ea"/>
                <a:ea typeface="+mj-ea"/>
              </a:rPr>
              <a:t>간격으로 </a:t>
            </a:r>
            <a:r>
              <a:rPr lang="en-US" altLang="ko-KR" sz="1328" b="1" dirty="0">
                <a:latin typeface="+mj-ea"/>
                <a:ea typeface="+mj-ea"/>
              </a:rPr>
              <a:t>1</a:t>
            </a:r>
            <a:r>
              <a:rPr lang="ko-KR" altLang="en-US" sz="1328" b="1" dirty="0">
                <a:latin typeface="+mj-ea"/>
                <a:ea typeface="+mj-ea"/>
              </a:rPr>
              <a:t>회 깜박이도록 한 후 진행</a:t>
            </a:r>
            <a:r>
              <a:rPr lang="en-US" altLang="ko-KR" sz="1328" b="1" dirty="0">
                <a:latin typeface="+mj-ea"/>
                <a:ea typeface="+mj-ea"/>
              </a:rPr>
              <a:t>(ON 300msec, OFF 300msec)</a:t>
            </a: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j-ea"/>
                <a:ea typeface="+mj-ea"/>
              </a:rPr>
              <a:t>바꾸는 경우 바꾸는 </a:t>
            </a:r>
            <a:r>
              <a:rPr lang="en-US" altLang="ko-KR" sz="1328" b="1" dirty="0">
                <a:latin typeface="+mj-ea"/>
                <a:ea typeface="+mj-ea"/>
              </a:rPr>
              <a:t>LED </a:t>
            </a:r>
            <a:r>
              <a:rPr lang="ko-KR" altLang="en-US" sz="1328" b="1" dirty="0">
                <a:latin typeface="+mj-ea"/>
                <a:ea typeface="+mj-ea"/>
              </a:rPr>
              <a:t>위치에서 방향을 변경</a:t>
            </a:r>
            <a:endParaRPr lang="en-US" altLang="ko-KR" sz="132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기동 시 켜지는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의 순서는 시계방향</a:t>
            </a:r>
            <a:r>
              <a:rPr lang="en-US" altLang="ko-KR" sz="1518" b="1" dirty="0">
                <a:latin typeface="+mj-ea"/>
                <a:ea typeface="+mj-ea"/>
              </a:rPr>
              <a:t>(</a:t>
            </a:r>
            <a:r>
              <a:rPr lang="ko-KR" altLang="en-US" sz="1518" b="1" dirty="0">
                <a:latin typeface="+mj-ea"/>
                <a:ea typeface="+mj-ea"/>
              </a:rPr>
              <a:t>순방향</a:t>
            </a:r>
            <a:r>
              <a:rPr lang="en-US" altLang="ko-KR" sz="1518" b="1" dirty="0">
                <a:latin typeface="+mj-ea"/>
                <a:ea typeface="+mj-ea"/>
              </a:rPr>
              <a:t>)</a:t>
            </a:r>
            <a:r>
              <a:rPr lang="ko-KR" altLang="en-US" sz="1518" b="1" dirty="0">
                <a:latin typeface="+mj-ea"/>
                <a:ea typeface="+mj-ea"/>
              </a:rPr>
              <a:t>으로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SW1 </a:t>
            </a:r>
            <a:r>
              <a:rPr lang="ko-KR" altLang="en-US" sz="1328" b="1" dirty="0">
                <a:latin typeface="+mj-ea"/>
                <a:ea typeface="+mj-ea"/>
              </a:rPr>
              <a:t>누를 경우</a:t>
            </a:r>
            <a:r>
              <a:rPr lang="en-US" altLang="ko-KR" sz="1328" b="1" dirty="0">
                <a:latin typeface="+mj-ea"/>
                <a:ea typeface="+mj-ea"/>
              </a:rPr>
              <a:t> : </a:t>
            </a:r>
            <a:r>
              <a:rPr lang="ko-KR" altLang="en-US" sz="1328" b="1" dirty="0">
                <a:latin typeface="+mj-ea"/>
                <a:ea typeface="+mj-ea"/>
              </a:rPr>
              <a:t>순방향</a:t>
            </a:r>
            <a:endParaRPr lang="en-US" altLang="ko-KR" sz="1328" b="1" dirty="0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SW2 </a:t>
            </a:r>
            <a:r>
              <a:rPr lang="ko-KR" altLang="en-US" sz="1328" b="1" dirty="0">
                <a:latin typeface="+mj-ea"/>
                <a:ea typeface="+mj-ea"/>
              </a:rPr>
              <a:t>누를 경우 </a:t>
            </a:r>
            <a:r>
              <a:rPr lang="en-US" altLang="ko-KR" sz="1328" b="1" dirty="0">
                <a:latin typeface="+mj-ea"/>
                <a:ea typeface="+mj-ea"/>
              </a:rPr>
              <a:t>: </a:t>
            </a:r>
            <a:r>
              <a:rPr lang="ko-KR" altLang="en-US" sz="1328" b="1" dirty="0">
                <a:latin typeface="+mj-ea"/>
                <a:ea typeface="+mj-ea"/>
              </a:rPr>
              <a:t>역방향</a:t>
            </a:r>
            <a:endParaRPr lang="en-US" altLang="ko-KR" sz="1328" b="1" dirty="0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j-ea"/>
                <a:ea typeface="+mj-ea"/>
              </a:rPr>
              <a:t>방향을 바꾸는 경우 바꾸는 </a:t>
            </a:r>
            <a:r>
              <a:rPr lang="en-US" altLang="ko-KR" sz="1328" b="1" dirty="0">
                <a:latin typeface="+mj-ea"/>
                <a:ea typeface="+mj-ea"/>
              </a:rPr>
              <a:t>LED </a:t>
            </a:r>
            <a:r>
              <a:rPr lang="ko-KR" altLang="en-US" sz="1328" b="1" dirty="0">
                <a:latin typeface="+mj-ea"/>
                <a:ea typeface="+mj-ea"/>
              </a:rPr>
              <a:t>위치에서 방향이 변경되어야 </a:t>
            </a:r>
            <a:r>
              <a:rPr lang="ko-KR" altLang="en-US" sz="1328" b="1">
                <a:latin typeface="+mj-ea"/>
                <a:ea typeface="+mj-ea"/>
              </a:rPr>
              <a:t>함 </a:t>
            </a:r>
            <a:endParaRPr lang="en-US" altLang="ko-KR" sz="1328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134540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8BE3772-0463-415E-85F0-5670D6BFF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54" y="1311131"/>
            <a:ext cx="7719058" cy="439908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>
                <a:latin typeface="+mj-ea"/>
                <a:ea typeface="+mj-ea"/>
              </a:rPr>
              <a:t>4</a:t>
            </a:r>
            <a:r>
              <a:rPr lang="ko-KR" altLang="en-US" sz="1518" b="1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 </a:t>
            </a:r>
            <a:r>
              <a:rPr lang="ko-KR" altLang="en-US" sz="1518" b="1" dirty="0">
                <a:latin typeface="+mj-ea"/>
                <a:ea typeface="+mj-ea"/>
              </a:rPr>
              <a:t>동작 순서 타이밍도</a:t>
            </a:r>
            <a:endParaRPr lang="en-US" altLang="ko-KR" sz="1708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5FF73-AFCD-44AC-A32B-4CB97AE2056D}"/>
              </a:ext>
            </a:extLst>
          </p:cNvPr>
          <p:cNvSpPr txBox="1"/>
          <p:nvPr/>
        </p:nvSpPr>
        <p:spPr>
          <a:xfrm>
            <a:off x="959931" y="2253368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LED1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B47EB4-42ED-4646-925C-F6357A282C04}"/>
              </a:ext>
            </a:extLst>
          </p:cNvPr>
          <p:cNvSpPr/>
          <p:nvPr/>
        </p:nvSpPr>
        <p:spPr bwMode="auto">
          <a:xfrm>
            <a:off x="1906551" y="2116979"/>
            <a:ext cx="6422848" cy="2746707"/>
          </a:xfrm>
          <a:prstGeom prst="rect">
            <a:avLst/>
          </a:prstGeom>
          <a:solidFill>
            <a:srgbClr val="FF00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D6F78-1E7D-4D08-AC5C-C376F99BF975}"/>
              </a:ext>
            </a:extLst>
          </p:cNvPr>
          <p:cNvSpPr txBox="1"/>
          <p:nvPr/>
        </p:nvSpPr>
        <p:spPr>
          <a:xfrm>
            <a:off x="2438061" y="2618309"/>
            <a:ext cx="83382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5msec </a:t>
            </a:r>
            <a:r>
              <a:rPr lang="ko-KR" altLang="en-US" sz="854" dirty="0"/>
              <a:t>간격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6E8CD-C970-4ED7-9653-9915CFA94736}"/>
              </a:ext>
            </a:extLst>
          </p:cNvPr>
          <p:cNvSpPr txBox="1"/>
          <p:nvPr/>
        </p:nvSpPr>
        <p:spPr>
          <a:xfrm>
            <a:off x="3061428" y="3417489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B23DF76-7C95-4520-8C10-7E9EBF203506}"/>
              </a:ext>
            </a:extLst>
          </p:cNvPr>
          <p:cNvCxnSpPr/>
          <p:nvPr/>
        </p:nvCxnSpPr>
        <p:spPr bwMode="auto">
          <a:xfrm>
            <a:off x="2491980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F6FAB4-CACE-427C-97D8-3F417A08F007}"/>
              </a:ext>
            </a:extLst>
          </p:cNvPr>
          <p:cNvGrpSpPr/>
          <p:nvPr/>
        </p:nvGrpSpPr>
        <p:grpSpPr>
          <a:xfrm>
            <a:off x="2427401" y="2173443"/>
            <a:ext cx="836688" cy="935479"/>
            <a:chOff x="2345723" y="3650439"/>
            <a:chExt cx="881875" cy="986001"/>
          </a:xfrm>
        </p:grpSpPr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14DEA5A8-20BA-4503-8BBB-95C5DC2C3188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1328110-CA7E-4078-9083-D6075DEE8DB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8A56C4E-CFE0-4959-B823-7E02D01E0646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5205AA4-8234-4E22-9ED6-F76472B55FB1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135B239-97DD-4A14-9605-26757CCCF673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7D684B3-1F3A-46AE-877E-0F7E9ECDF6E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3132593-82A1-468C-BDDB-3E39702070D3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34B79D1-60DA-4CF5-A30B-65E59D6ACE7F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8AE06CE-C133-44B2-96D7-54C2D30E86A2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42CE3D-9611-465F-813F-96DEB39DEE4C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D25868-65FD-4086-B3A9-B75FA79A21E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59E6710-EE50-459D-879C-D4D6C2154F5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00C67ED-1FCE-49A6-A851-216DB6EBAFF9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CDD9439-A7BD-418B-BB7A-C44DB85EA9D5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5FAB291-7D6E-4B4C-B7E1-7DF149CAD8E8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E12FB1-0F42-49D1-8F1D-68D6F8A8AABB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0417AB2-6FC6-474C-B924-AD9EEC10454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54FAED1-E74E-49FE-911E-04B6B2B01A1D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01FE5B-4435-43C8-9F7B-E5FA92B333FE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22EEAE6-79BA-4652-A9CC-F840161F61B5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E3AB2B8-1CAE-476B-9C37-744A21E00170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9D70BF4-13B3-4DBA-B01A-EDBF848FD7FE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26FA575-68E0-4B72-B962-D6287676A545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23C189-DA1D-491B-8C21-0CE9EEF45AA2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127D827-AD67-4EA2-B385-C39E60224A4B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6E4903-D184-4BB9-9475-55F31762F4AA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EF0F153-4C56-4E64-83B0-3293103A298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7EC9F15-58FF-4BC5-89E0-981E4C7E3CB1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C8FADF-C747-48ED-A5F7-2C458C1336FD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2C77093-7679-4B32-9FFA-1CC8AC1B6C1F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5E2C0AA-38FA-4FCF-9116-3A9D977DE861}"/>
              </a:ext>
            </a:extLst>
          </p:cNvPr>
          <p:cNvSpPr txBox="1"/>
          <p:nvPr/>
        </p:nvSpPr>
        <p:spPr>
          <a:xfrm>
            <a:off x="959931" y="2907396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LED2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1018F-0443-4F3E-98DB-F258D379B108}"/>
              </a:ext>
            </a:extLst>
          </p:cNvPr>
          <p:cNvSpPr txBox="1"/>
          <p:nvPr/>
        </p:nvSpPr>
        <p:spPr>
          <a:xfrm>
            <a:off x="959931" y="3561425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LED3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19F4E3-8027-496D-9FD9-A900AEC8A20A}"/>
              </a:ext>
            </a:extLst>
          </p:cNvPr>
          <p:cNvSpPr txBox="1"/>
          <p:nvPr/>
        </p:nvSpPr>
        <p:spPr>
          <a:xfrm>
            <a:off x="959931" y="4215453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LED4</a:t>
            </a:r>
            <a:endParaRPr kumimoji="1" lang="ko-KR" altLang="en-US" sz="1328" b="1" dirty="0"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8B4ABAC-14AA-40BB-996E-28774C7498F6}"/>
              </a:ext>
            </a:extLst>
          </p:cNvPr>
          <p:cNvCxnSpPr/>
          <p:nvPr/>
        </p:nvCxnSpPr>
        <p:spPr bwMode="auto">
          <a:xfrm>
            <a:off x="2025125" y="2641182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64557DD-7C67-469D-AA6D-AC8BB51F1AFF}"/>
              </a:ext>
            </a:extLst>
          </p:cNvPr>
          <p:cNvSpPr txBox="1"/>
          <p:nvPr/>
        </p:nvSpPr>
        <p:spPr>
          <a:xfrm>
            <a:off x="2493003" y="3277920"/>
            <a:ext cx="675136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8D9081F-D407-4FD4-914E-A7552A85258E}"/>
              </a:ext>
            </a:extLst>
          </p:cNvPr>
          <p:cNvCxnSpPr/>
          <p:nvPr/>
        </p:nvCxnSpPr>
        <p:spPr bwMode="auto">
          <a:xfrm flipH="1" flipV="1">
            <a:off x="3534351" y="3375535"/>
            <a:ext cx="136483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4B7A939-2B54-4738-BF85-A10161F4B8B2}"/>
              </a:ext>
            </a:extLst>
          </p:cNvPr>
          <p:cNvCxnSpPr/>
          <p:nvPr/>
        </p:nvCxnSpPr>
        <p:spPr bwMode="auto">
          <a:xfrm>
            <a:off x="3029254" y="3375535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BD1AF70-99C0-4820-B9C1-EF152C746CC1}"/>
              </a:ext>
            </a:extLst>
          </p:cNvPr>
          <p:cNvSpPr txBox="1"/>
          <p:nvPr/>
        </p:nvSpPr>
        <p:spPr>
          <a:xfrm>
            <a:off x="2293746" y="208331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E2AD276-CF17-44EE-ACCF-7E94A100FD0C}"/>
              </a:ext>
            </a:extLst>
          </p:cNvPr>
          <p:cNvCxnSpPr/>
          <p:nvPr/>
        </p:nvCxnSpPr>
        <p:spPr bwMode="auto">
          <a:xfrm flipH="1" flipV="1">
            <a:off x="2878031" y="2119759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7E191E-F141-4289-ADD8-FA4EB49B65AF}"/>
              </a:ext>
            </a:extLst>
          </p:cNvPr>
          <p:cNvSpPr txBox="1"/>
          <p:nvPr/>
        </p:nvSpPr>
        <p:spPr>
          <a:xfrm>
            <a:off x="3011843" y="2008564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50msec</a:t>
            </a:r>
            <a:endParaRPr lang="ko-KR" altLang="en-US" sz="854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E1A1D0-68BC-4DD6-B0D0-DCC82222A0FC}"/>
              </a:ext>
            </a:extLst>
          </p:cNvPr>
          <p:cNvGrpSpPr/>
          <p:nvPr/>
        </p:nvGrpSpPr>
        <p:grpSpPr>
          <a:xfrm>
            <a:off x="3455483" y="2809767"/>
            <a:ext cx="836688" cy="935479"/>
            <a:chOff x="2345723" y="3650439"/>
            <a:chExt cx="881875" cy="986001"/>
          </a:xfrm>
        </p:grpSpPr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934F6AB7-9D80-4C42-B1FB-BFD42FEB51D7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AF337E8-782E-4A5A-9006-262340CD8B78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A4417A5-693B-4D16-BF50-A5592A2641D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1E1918B-A39B-4617-895F-E42F44C8BED8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21B7A09-CC39-4EF6-B85B-B86E67F1EC7F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50AB85A-9F7D-4EFC-AD98-1F9976554B26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712CB18B-3D59-467E-9C20-0D1331AE8932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198375-71D9-4BE0-BE63-5FF9786C90D2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40D9388-E1D3-4089-B829-E80BFB6882B4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858FDB2-CDA7-4960-A19E-893FA221B0DA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237F536-BE1A-4165-95D2-30307919188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1A2F18A-4A41-41B4-A8B7-0006DFADB96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7F36BB9-0EEB-47A2-ADEF-559300EC189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E0970EC-7DE5-468C-B184-A59DAB7503B8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A600E41-EBDE-46D8-A649-696C32583C25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5F3CF96-DD7A-469F-925B-20C68C0B4EC6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60133F7-D4F2-4F32-BFC4-7A2608FDD3F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7DE55F1-8A50-4BEC-9BC9-7220D1F7D5D8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5FFF1063-55E4-4C6D-85B8-9E8B9F9D3A12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928142-812E-479B-84E7-31DD00BBB761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070CF07-2EDF-457C-B85C-B969C08FFEAC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7F6F964-AE67-45CF-A7CB-88023B15E78C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A0B4BFA-033F-4115-B2B2-1A33D5AA8EC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F8F1C89-79EF-4DCA-A99E-2CA72E75E45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9036464A-AF5C-4A9F-8BDB-F6BF0C95AFF1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1469B48-C2AD-49A0-B1B0-E05800B50DA7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87C7A03A-9EB5-4AB5-AB04-97BCFBFC91EC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61FB528-2E86-4AC3-9CB6-AE764E4EE712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B4FF617-D744-47F9-AB59-503E2EBC00EB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30D66874-5777-422C-85A4-E35BB208348F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67B949-7F31-4936-B2DD-FF53584089EF}"/>
              </a:ext>
            </a:extLst>
          </p:cNvPr>
          <p:cNvCxnSpPr/>
          <p:nvPr/>
        </p:nvCxnSpPr>
        <p:spPr bwMode="auto">
          <a:xfrm>
            <a:off x="2686496" y="2119759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AEEF59A-EC62-4AB1-9F4C-12D51F44DD0B}"/>
              </a:ext>
            </a:extLst>
          </p:cNvPr>
          <p:cNvSpPr txBox="1"/>
          <p:nvPr/>
        </p:nvSpPr>
        <p:spPr>
          <a:xfrm>
            <a:off x="1658243" y="2627923"/>
            <a:ext cx="660680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300msec</a:t>
            </a:r>
            <a:endParaRPr lang="ko-KR" altLang="en-US" sz="854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667A2BB-4BAE-4098-9DBC-E26F466AA314}"/>
              </a:ext>
            </a:extLst>
          </p:cNvPr>
          <p:cNvSpPr txBox="1"/>
          <p:nvPr/>
        </p:nvSpPr>
        <p:spPr>
          <a:xfrm>
            <a:off x="1853102" y="1871436"/>
            <a:ext cx="660680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300msec</a:t>
            </a:r>
            <a:endParaRPr lang="ko-KR" altLang="en-US" sz="854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79E3EA-9150-49A1-A08A-2E2A4E8EF7B7}"/>
              </a:ext>
            </a:extLst>
          </p:cNvPr>
          <p:cNvSpPr txBox="1"/>
          <p:nvPr/>
        </p:nvSpPr>
        <p:spPr>
          <a:xfrm>
            <a:off x="1828788" y="200385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17DF55-C5F4-4FB4-BACD-D41B57707A8C}"/>
              </a:ext>
            </a:extLst>
          </p:cNvPr>
          <p:cNvSpPr txBox="1"/>
          <p:nvPr/>
        </p:nvSpPr>
        <p:spPr>
          <a:xfrm>
            <a:off x="2014941" y="261662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F77EC6B-5A7C-4ED0-BF26-033395A676A0}"/>
              </a:ext>
            </a:extLst>
          </p:cNvPr>
          <p:cNvGrpSpPr/>
          <p:nvPr/>
        </p:nvGrpSpPr>
        <p:grpSpPr>
          <a:xfrm>
            <a:off x="1900873" y="2216782"/>
            <a:ext cx="589071" cy="2327072"/>
            <a:chOff x="1827110" y="2074741"/>
            <a:chExt cx="756588" cy="2452749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B96BD8D7-ED34-456C-AC4A-4F14F38BB518}"/>
                </a:ext>
              </a:extLst>
            </p:cNvPr>
            <p:cNvGrpSpPr/>
            <p:nvPr/>
          </p:nvGrpSpPr>
          <p:grpSpPr>
            <a:xfrm>
              <a:off x="1827110" y="2074741"/>
              <a:ext cx="756588" cy="445858"/>
              <a:chOff x="1292939" y="5714371"/>
              <a:chExt cx="756588" cy="445858"/>
            </a:xfrm>
          </p:grpSpPr>
          <p:cxnSp>
            <p:nvCxnSpPr>
              <p:cNvPr id="106" name="꺾인 연결선 1038">
                <a:extLst>
                  <a:ext uri="{FF2B5EF4-FFF2-40B4-BE49-F238E27FC236}">
                    <a16:creationId xmlns:a16="http://schemas.microsoft.com/office/drawing/2014/main" id="{7127DE87-3C1C-4123-9852-A0D84B7A1058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7" name="꺾인 연결선 1039">
                <a:extLst>
                  <a:ext uri="{FF2B5EF4-FFF2-40B4-BE49-F238E27FC236}">
                    <a16:creationId xmlns:a16="http://schemas.microsoft.com/office/drawing/2014/main" id="{6BB7A1CE-B607-417B-8083-25C44A5E7727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9AE4805-7704-4CAF-8C6C-E7AC6884E8C9}"/>
                </a:ext>
              </a:extLst>
            </p:cNvPr>
            <p:cNvGrpSpPr/>
            <p:nvPr/>
          </p:nvGrpSpPr>
          <p:grpSpPr>
            <a:xfrm>
              <a:off x="1827110" y="2745493"/>
              <a:ext cx="756588" cy="445858"/>
              <a:chOff x="1292939" y="5714371"/>
              <a:chExt cx="756588" cy="445858"/>
            </a:xfrm>
          </p:grpSpPr>
          <p:cxnSp>
            <p:nvCxnSpPr>
              <p:cNvPr id="104" name="꺾인 연결선 1043">
                <a:extLst>
                  <a:ext uri="{FF2B5EF4-FFF2-40B4-BE49-F238E27FC236}">
                    <a16:creationId xmlns:a16="http://schemas.microsoft.com/office/drawing/2014/main" id="{EF6D2305-5BE0-41EE-93B8-375992FC8EB0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꺾인 연결선 1044">
                <a:extLst>
                  <a:ext uri="{FF2B5EF4-FFF2-40B4-BE49-F238E27FC236}">
                    <a16:creationId xmlns:a16="http://schemas.microsoft.com/office/drawing/2014/main" id="{B169BA9A-0DDA-4705-BEDB-65CBDBFC540D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D25061F-E729-49B5-AB3D-AC91CB277AAE}"/>
                </a:ext>
              </a:extLst>
            </p:cNvPr>
            <p:cNvGrpSpPr/>
            <p:nvPr/>
          </p:nvGrpSpPr>
          <p:grpSpPr>
            <a:xfrm>
              <a:off x="1827110" y="3413925"/>
              <a:ext cx="756588" cy="445858"/>
              <a:chOff x="1292939" y="5714371"/>
              <a:chExt cx="756588" cy="445858"/>
            </a:xfrm>
          </p:grpSpPr>
          <p:cxnSp>
            <p:nvCxnSpPr>
              <p:cNvPr id="102" name="꺾인 연결선 1048">
                <a:extLst>
                  <a:ext uri="{FF2B5EF4-FFF2-40B4-BE49-F238E27FC236}">
                    <a16:creationId xmlns:a16="http://schemas.microsoft.com/office/drawing/2014/main" id="{F9B20F00-2446-485D-A4F3-22D5BB4CF7D6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꺾인 연결선 1049">
                <a:extLst>
                  <a:ext uri="{FF2B5EF4-FFF2-40B4-BE49-F238E27FC236}">
                    <a16:creationId xmlns:a16="http://schemas.microsoft.com/office/drawing/2014/main" id="{21A91C88-5084-41FB-B56E-7BC8A48E47A2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77E866B0-B50B-48DE-9982-C66E2ABCD95F}"/>
                </a:ext>
              </a:extLst>
            </p:cNvPr>
            <p:cNvGrpSpPr/>
            <p:nvPr/>
          </p:nvGrpSpPr>
          <p:grpSpPr>
            <a:xfrm>
              <a:off x="1827110" y="4081632"/>
              <a:ext cx="756588" cy="445858"/>
              <a:chOff x="1292939" y="5714371"/>
              <a:chExt cx="756588" cy="445858"/>
            </a:xfrm>
          </p:grpSpPr>
          <p:cxnSp>
            <p:nvCxnSpPr>
              <p:cNvPr id="100" name="꺾인 연결선 1053">
                <a:extLst>
                  <a:ext uri="{FF2B5EF4-FFF2-40B4-BE49-F238E27FC236}">
                    <a16:creationId xmlns:a16="http://schemas.microsoft.com/office/drawing/2014/main" id="{5BD3B1C3-53D0-4C7E-856A-ACE93C512B8C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꺾인 연결선 1054">
                <a:extLst>
                  <a:ext uri="{FF2B5EF4-FFF2-40B4-BE49-F238E27FC236}">
                    <a16:creationId xmlns:a16="http://schemas.microsoft.com/office/drawing/2014/main" id="{B5D7A1BC-7633-4731-B07E-737CBDEDB80A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7F3DB55-99B3-446B-8EE3-42BD68312F5F}"/>
              </a:ext>
            </a:extLst>
          </p:cNvPr>
          <p:cNvCxnSpPr/>
          <p:nvPr/>
        </p:nvCxnSpPr>
        <p:spPr bwMode="auto">
          <a:xfrm>
            <a:off x="2066026" y="4544414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E53CE0D-499B-409C-8896-E086159DCF04}"/>
              </a:ext>
            </a:extLst>
          </p:cNvPr>
          <p:cNvCxnSpPr/>
          <p:nvPr/>
        </p:nvCxnSpPr>
        <p:spPr bwMode="auto">
          <a:xfrm>
            <a:off x="3191900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0EB83CE-9924-41E4-998E-836B8949FF9E}"/>
              </a:ext>
            </a:extLst>
          </p:cNvPr>
          <p:cNvCxnSpPr/>
          <p:nvPr/>
        </p:nvCxnSpPr>
        <p:spPr bwMode="auto">
          <a:xfrm>
            <a:off x="3528128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EDF29809-D9C2-4078-B0B1-71A4C51DB015}"/>
              </a:ext>
            </a:extLst>
          </p:cNvPr>
          <p:cNvCxnSpPr/>
          <p:nvPr/>
        </p:nvCxnSpPr>
        <p:spPr bwMode="auto">
          <a:xfrm>
            <a:off x="4216675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05C7B6CE-A06D-4944-B934-F860D2C49189}"/>
              </a:ext>
            </a:extLst>
          </p:cNvPr>
          <p:cNvCxnSpPr/>
          <p:nvPr/>
        </p:nvCxnSpPr>
        <p:spPr bwMode="auto">
          <a:xfrm>
            <a:off x="4552904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6DDBC63C-F8C5-4D41-BDE3-C77CCA310CF3}"/>
              </a:ext>
            </a:extLst>
          </p:cNvPr>
          <p:cNvGrpSpPr/>
          <p:nvPr/>
        </p:nvGrpSpPr>
        <p:grpSpPr>
          <a:xfrm>
            <a:off x="4481118" y="3442620"/>
            <a:ext cx="836688" cy="935479"/>
            <a:chOff x="2345723" y="3650439"/>
            <a:chExt cx="881875" cy="986001"/>
          </a:xfrm>
        </p:grpSpPr>
        <p:sp>
          <p:nvSpPr>
            <p:cNvPr id="117" name="원호 116">
              <a:extLst>
                <a:ext uri="{FF2B5EF4-FFF2-40B4-BE49-F238E27FC236}">
                  <a16:creationId xmlns:a16="http://schemas.microsoft.com/office/drawing/2014/main" id="{99DA078E-4B89-464D-9D34-6AC44B32FEB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4A3C5FC-6AF0-437E-8EE5-571EA44927C9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0E71994-B809-408A-B7CE-1893880BF894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9E7D0FA-3FF9-4DCA-B3ED-16E87419F94B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9C7EC028-5527-4126-970E-CCA2B059122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4E345A72-815F-4AB8-AF24-4CBDA774CA8D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35B8E79-38CA-401B-BE2F-4CA828845F63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7E273EA-2EC3-4717-B547-A95A087EC298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4B53F9AC-62EC-45D5-8273-8406E66659B2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64300B4-EB7D-4AF6-9B5A-546440A5DE90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F4E0EF2-E55A-4584-A85D-8755AF231DB1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460BE7CB-EFB4-4516-9298-EFC4957FBA5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B6EA40E5-EA07-419D-85EF-57FB4229FFC2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27F099AD-3E85-425A-8E0A-4EFACF0FDC31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56C5CD42-BDB5-4630-92DE-231AD795A834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30132A3-CF58-4111-BD4A-8659E33AF66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28919242-9224-43AC-8204-F611837941FC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AC914C08-E606-4267-9BF9-4E612258D0E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F109B8EC-751C-4D4C-950B-E94C718B8BA9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8B056342-10E5-4587-9895-7FF08A0BA6FC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207BA9C9-5C7A-400A-9D38-BBCA0D0052E7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A496BED4-7908-46FF-8EC3-39ABB97658D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D66A23E3-4EE6-4C9A-8095-9A2886A46CE2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D36A98C-1D35-4EEA-BAFC-200D01792580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A71DFDB-CDAB-494F-8A47-B77DD3E48902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20DF046-97B8-4096-9EC0-F266CDAF5349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DABBDBA-1B84-4B96-B1B2-CEBBC10B513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2AD68CA-0855-4376-9F0B-C6EC6807F98E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6992EF2-D22D-4FB5-A49D-00A981A77382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D315A6DC-68EE-4659-A02E-6A375A08F39A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1604871-0853-459F-864F-A6B8D822708A}"/>
              </a:ext>
            </a:extLst>
          </p:cNvPr>
          <p:cNvCxnSpPr/>
          <p:nvPr/>
        </p:nvCxnSpPr>
        <p:spPr bwMode="auto">
          <a:xfrm>
            <a:off x="5242310" y="1910597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55BCF8DD-52AC-4DC5-8F12-444FE3077596}"/>
              </a:ext>
            </a:extLst>
          </p:cNvPr>
          <p:cNvCxnSpPr/>
          <p:nvPr/>
        </p:nvCxnSpPr>
        <p:spPr bwMode="auto">
          <a:xfrm>
            <a:off x="5578539" y="1910597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454FAAC-0002-483B-B1F2-D825F3376B73}"/>
              </a:ext>
            </a:extLst>
          </p:cNvPr>
          <p:cNvGrpSpPr/>
          <p:nvPr/>
        </p:nvGrpSpPr>
        <p:grpSpPr>
          <a:xfrm>
            <a:off x="5506754" y="4074761"/>
            <a:ext cx="836688" cy="935479"/>
            <a:chOff x="2345723" y="3650439"/>
            <a:chExt cx="881875" cy="986001"/>
          </a:xfrm>
        </p:grpSpPr>
        <p:sp>
          <p:nvSpPr>
            <p:cNvPr id="150" name="원호 149">
              <a:extLst>
                <a:ext uri="{FF2B5EF4-FFF2-40B4-BE49-F238E27FC236}">
                  <a16:creationId xmlns:a16="http://schemas.microsoft.com/office/drawing/2014/main" id="{EA62BFB9-9F21-4010-926A-DFCDF8AEE383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C925CDA5-4FF8-4BB8-80AA-E3F8CB5F74A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FF733EDB-A9D3-4B58-AD33-B48C4A075A5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F84004AD-4C2E-420D-BACE-603A839A29FA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3849E3B1-75F4-4C8F-835A-78F92A79B69C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1EC9B7D2-A779-4773-872B-1A67854BC80C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EF5F54E0-6078-46A5-B855-623C90BB72E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5C608931-4B3F-4A07-95AE-A2ABB5B63F6B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6717A503-7C7C-4AB6-9C6D-469DB4473BDD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11056BF5-2D05-44AC-A933-BCB1534EA90C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5F3FC0C4-9357-4208-8834-CB9B863AC750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5EF38D4E-C5DC-4B86-A967-70FD90BDB79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AE584B67-3FD6-47FF-AAED-1DACE2747A0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E2AA946-B9C6-4ED3-AAE7-7D38D142698F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A84E9C24-EFD6-460D-8665-D4E3FD8DFB67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3CCB8BC-8707-402D-BB29-E8998111E5E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1B56C1F2-3065-40E9-9D10-7F3D22E8A136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6C796FD-712B-47BF-85D2-AB11FE7CD557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48178BD5-6B4E-4E83-8BB6-89ABDB133931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A93BBA0D-46EA-44A9-BD9D-0F60526587E6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CE9A4B8-93AE-4E9D-8077-0A65FB526026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A7B351A-DE75-49E2-8A13-BA1492986AC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6CFC066B-4129-4DE8-941A-AAF558AE3A4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2052DF02-9462-4EDE-BE26-8A84BDA0878B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DE1F55D2-1946-44C8-A4C2-29C62A4DF106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410E02E2-ACC3-43B1-97D4-1F5633E686CE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624F8E1-31E7-43E8-B384-E3379F0260FC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0D546A7-7E55-447A-B18A-632291AB8F68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44D9A12-7D56-4CFA-BC96-397B3680E26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2C731036-A3CB-4A3F-A7FE-C7C597CF674C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ED8F59EC-4203-4A8D-99E5-C36FB6D9220E}"/>
              </a:ext>
            </a:extLst>
          </p:cNvPr>
          <p:cNvCxnSpPr/>
          <p:nvPr/>
        </p:nvCxnSpPr>
        <p:spPr bwMode="auto">
          <a:xfrm>
            <a:off x="6267946" y="1908015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65A71189-4264-446B-8784-CAD480FEE6B4}"/>
              </a:ext>
            </a:extLst>
          </p:cNvPr>
          <p:cNvCxnSpPr/>
          <p:nvPr/>
        </p:nvCxnSpPr>
        <p:spPr bwMode="auto">
          <a:xfrm>
            <a:off x="6604174" y="1908015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6A5064D9-87CB-479C-887F-819779D6331E}"/>
              </a:ext>
            </a:extLst>
          </p:cNvPr>
          <p:cNvCxnSpPr/>
          <p:nvPr/>
        </p:nvCxnSpPr>
        <p:spPr bwMode="auto">
          <a:xfrm>
            <a:off x="7293581" y="1905432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EECB3CB7-7895-4363-84E8-89B81C3FCFFE}"/>
              </a:ext>
            </a:extLst>
          </p:cNvPr>
          <p:cNvCxnSpPr/>
          <p:nvPr/>
        </p:nvCxnSpPr>
        <p:spPr bwMode="auto">
          <a:xfrm>
            <a:off x="7629809" y="1905432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A7666A23-0578-4F13-A7FC-B5A11FEECDB8}"/>
              </a:ext>
            </a:extLst>
          </p:cNvPr>
          <p:cNvCxnSpPr/>
          <p:nvPr/>
        </p:nvCxnSpPr>
        <p:spPr bwMode="auto">
          <a:xfrm>
            <a:off x="8319216" y="1902849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4CA46487-7D27-4256-99CF-E337281E5812}"/>
              </a:ext>
            </a:extLst>
          </p:cNvPr>
          <p:cNvCxnSpPr/>
          <p:nvPr/>
        </p:nvCxnSpPr>
        <p:spPr bwMode="auto">
          <a:xfrm>
            <a:off x="8655444" y="1902849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2A2674DB-EB25-4481-A046-5EC49A899B21}"/>
              </a:ext>
            </a:extLst>
          </p:cNvPr>
          <p:cNvSpPr txBox="1"/>
          <p:nvPr/>
        </p:nvSpPr>
        <p:spPr>
          <a:xfrm>
            <a:off x="4072697" y="4128267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87C957B-3820-4D43-8515-2C30879C4599}"/>
              </a:ext>
            </a:extLst>
          </p:cNvPr>
          <p:cNvSpPr txBox="1"/>
          <p:nvPr/>
        </p:nvSpPr>
        <p:spPr>
          <a:xfrm>
            <a:off x="3495754" y="3988698"/>
            <a:ext cx="675136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04796373-FCAF-4E97-806E-AA65306896C5}"/>
              </a:ext>
            </a:extLst>
          </p:cNvPr>
          <p:cNvCxnSpPr/>
          <p:nvPr/>
        </p:nvCxnSpPr>
        <p:spPr bwMode="auto">
          <a:xfrm flipH="1" flipV="1">
            <a:off x="4545620" y="4099381"/>
            <a:ext cx="136483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31A2D046-680C-4B59-9119-98693DC58BC8}"/>
              </a:ext>
            </a:extLst>
          </p:cNvPr>
          <p:cNvCxnSpPr/>
          <p:nvPr/>
        </p:nvCxnSpPr>
        <p:spPr bwMode="auto">
          <a:xfrm>
            <a:off x="4040523" y="4103788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A1265D3F-18B6-43EF-9175-BF120871F5B0}"/>
              </a:ext>
            </a:extLst>
          </p:cNvPr>
          <p:cNvCxnSpPr/>
          <p:nvPr/>
        </p:nvCxnSpPr>
        <p:spPr bwMode="auto">
          <a:xfrm>
            <a:off x="2052392" y="3910004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25112F3F-F346-40E3-ACCB-B5499E054BE6}"/>
              </a:ext>
            </a:extLst>
          </p:cNvPr>
          <p:cNvCxnSpPr/>
          <p:nvPr/>
        </p:nvCxnSpPr>
        <p:spPr bwMode="auto">
          <a:xfrm>
            <a:off x="2038758" y="3275593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CA95DB2-B51D-4C8D-A376-4E1C059585B3}"/>
              </a:ext>
            </a:extLst>
          </p:cNvPr>
          <p:cNvSpPr/>
          <p:nvPr/>
        </p:nvSpPr>
        <p:spPr>
          <a:xfrm>
            <a:off x="5537307" y="2069124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LED1</a:t>
            </a:r>
            <a:endParaRPr lang="ko-KR" altLang="en-US" sz="759" dirty="0"/>
          </a:p>
        </p:txBody>
      </p:sp>
      <p:sp>
        <p:nvSpPr>
          <p:cNvPr id="239" name="자유형: 도형 238">
            <a:extLst>
              <a:ext uri="{FF2B5EF4-FFF2-40B4-BE49-F238E27FC236}">
                <a16:creationId xmlns:a16="http://schemas.microsoft.com/office/drawing/2014/main" id="{C16963B5-B636-4B98-B0AE-05123EADBAEC}"/>
              </a:ext>
            </a:extLst>
          </p:cNvPr>
          <p:cNvSpPr/>
          <p:nvPr/>
        </p:nvSpPr>
        <p:spPr>
          <a:xfrm>
            <a:off x="6105603" y="2623426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LED2</a:t>
            </a:r>
            <a:endParaRPr lang="ko-KR" altLang="en-US" sz="759" dirty="0"/>
          </a:p>
        </p:txBody>
      </p:sp>
      <p:sp>
        <p:nvSpPr>
          <p:cNvPr id="243" name="자유형: 도형 242">
            <a:extLst>
              <a:ext uri="{FF2B5EF4-FFF2-40B4-BE49-F238E27FC236}">
                <a16:creationId xmlns:a16="http://schemas.microsoft.com/office/drawing/2014/main" id="{A4AE2795-38A1-4F37-8023-E36CCD1B0610}"/>
              </a:ext>
            </a:extLst>
          </p:cNvPr>
          <p:cNvSpPr/>
          <p:nvPr/>
        </p:nvSpPr>
        <p:spPr>
          <a:xfrm>
            <a:off x="5537307" y="3203492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LED3</a:t>
            </a:r>
            <a:endParaRPr lang="ko-KR" altLang="en-US" sz="759" dirty="0"/>
          </a:p>
        </p:txBody>
      </p:sp>
      <p:sp>
        <p:nvSpPr>
          <p:cNvPr id="247" name="자유형: 도형 246">
            <a:extLst>
              <a:ext uri="{FF2B5EF4-FFF2-40B4-BE49-F238E27FC236}">
                <a16:creationId xmlns:a16="http://schemas.microsoft.com/office/drawing/2014/main" id="{9D920A60-B8A9-4B7D-8DD7-902B01088A0C}"/>
              </a:ext>
            </a:extLst>
          </p:cNvPr>
          <p:cNvSpPr/>
          <p:nvPr/>
        </p:nvSpPr>
        <p:spPr>
          <a:xfrm>
            <a:off x="4969841" y="2650880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LED4</a:t>
            </a:r>
            <a:endParaRPr lang="en-US" altLang="ko-KR" sz="759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2BB113B2-3157-4272-AFDA-7BEF9DD3AD86}"/>
              </a:ext>
            </a:extLst>
          </p:cNvPr>
          <p:cNvSpPr txBox="1"/>
          <p:nvPr/>
        </p:nvSpPr>
        <p:spPr>
          <a:xfrm>
            <a:off x="5250143" y="2508539"/>
            <a:ext cx="993610" cy="4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9" b="1">
                <a:latin typeface="+mj-ea"/>
                <a:ea typeface="+mj-ea"/>
              </a:rPr>
              <a:t>SW1</a:t>
            </a:r>
            <a:endParaRPr lang="en-US" altLang="ko-KR" sz="1139" b="1" dirty="0">
              <a:latin typeface="+mj-ea"/>
              <a:ea typeface="+mj-ea"/>
            </a:endParaRPr>
          </a:p>
          <a:p>
            <a:pPr algn="ctr"/>
            <a:r>
              <a:rPr lang="en-US" altLang="ko-KR" sz="1139" b="1" dirty="0">
                <a:latin typeface="+mj-ea"/>
                <a:ea typeface="+mj-ea"/>
              </a:rPr>
              <a:t>(</a:t>
            </a:r>
            <a:r>
              <a:rPr lang="ko-KR" altLang="en-US" sz="1139" b="1" dirty="0">
                <a:latin typeface="+mj-ea"/>
                <a:ea typeface="+mj-ea"/>
              </a:rPr>
              <a:t>순방향</a:t>
            </a:r>
            <a:r>
              <a:rPr lang="en-US" altLang="ko-KR" sz="1139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250" name="자유형: 도형 249">
            <a:extLst>
              <a:ext uri="{FF2B5EF4-FFF2-40B4-BE49-F238E27FC236}">
                <a16:creationId xmlns:a16="http://schemas.microsoft.com/office/drawing/2014/main" id="{F92E7283-8018-4F3B-B539-9666797645D4}"/>
              </a:ext>
            </a:extLst>
          </p:cNvPr>
          <p:cNvSpPr/>
          <p:nvPr/>
        </p:nvSpPr>
        <p:spPr>
          <a:xfrm>
            <a:off x="7315890" y="2020401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LED1</a:t>
            </a:r>
            <a:endParaRPr lang="ko-KR" altLang="en-US" sz="759" dirty="0"/>
          </a:p>
        </p:txBody>
      </p:sp>
      <p:sp>
        <p:nvSpPr>
          <p:cNvPr id="252" name="자유형: 도형 251">
            <a:extLst>
              <a:ext uri="{FF2B5EF4-FFF2-40B4-BE49-F238E27FC236}">
                <a16:creationId xmlns:a16="http://schemas.microsoft.com/office/drawing/2014/main" id="{74330CF0-F622-44D8-B10C-0790D2B91BD4}"/>
              </a:ext>
            </a:extLst>
          </p:cNvPr>
          <p:cNvSpPr/>
          <p:nvPr/>
        </p:nvSpPr>
        <p:spPr>
          <a:xfrm>
            <a:off x="7890484" y="2619322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LED2</a:t>
            </a:r>
            <a:endParaRPr lang="ko-KR" altLang="en-US" sz="759" dirty="0"/>
          </a:p>
        </p:txBody>
      </p:sp>
      <p:sp>
        <p:nvSpPr>
          <p:cNvPr id="352" name="자유형: 도형 351">
            <a:extLst>
              <a:ext uri="{FF2B5EF4-FFF2-40B4-BE49-F238E27FC236}">
                <a16:creationId xmlns:a16="http://schemas.microsoft.com/office/drawing/2014/main" id="{987BD135-6EB2-4C35-BBFF-7D18E53A6863}"/>
              </a:ext>
            </a:extLst>
          </p:cNvPr>
          <p:cNvSpPr/>
          <p:nvPr/>
        </p:nvSpPr>
        <p:spPr>
          <a:xfrm>
            <a:off x="7315890" y="3192885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LED3</a:t>
            </a:r>
            <a:endParaRPr lang="ko-KR" altLang="en-US" sz="759" dirty="0"/>
          </a:p>
        </p:txBody>
      </p:sp>
      <p:sp>
        <p:nvSpPr>
          <p:cNvPr id="356" name="자유형: 도형 355">
            <a:extLst>
              <a:ext uri="{FF2B5EF4-FFF2-40B4-BE49-F238E27FC236}">
                <a16:creationId xmlns:a16="http://schemas.microsoft.com/office/drawing/2014/main" id="{9EA9A2F8-B184-41BE-B69A-5A159CF9DE49}"/>
              </a:ext>
            </a:extLst>
          </p:cNvPr>
          <p:cNvSpPr/>
          <p:nvPr/>
        </p:nvSpPr>
        <p:spPr>
          <a:xfrm>
            <a:off x="6762174" y="2619322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LED4</a:t>
            </a:r>
            <a:endParaRPr lang="en-US" altLang="ko-KR" sz="759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B5B343-53B3-4A66-B2C7-B3655D7E12E7}"/>
              </a:ext>
            </a:extLst>
          </p:cNvPr>
          <p:cNvSpPr txBox="1"/>
          <p:nvPr/>
        </p:nvSpPr>
        <p:spPr>
          <a:xfrm>
            <a:off x="7028726" y="2497932"/>
            <a:ext cx="993610" cy="4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9" b="1">
                <a:latin typeface="+mj-ea"/>
                <a:ea typeface="+mj-ea"/>
              </a:rPr>
              <a:t>SW2</a:t>
            </a:r>
            <a:endParaRPr lang="en-US" altLang="ko-KR" sz="1139" b="1" dirty="0">
              <a:latin typeface="+mj-ea"/>
              <a:ea typeface="+mj-ea"/>
            </a:endParaRPr>
          </a:p>
          <a:p>
            <a:pPr algn="ctr"/>
            <a:r>
              <a:rPr lang="en-US" altLang="ko-KR" sz="1139" b="1" dirty="0">
                <a:latin typeface="+mj-ea"/>
                <a:ea typeface="+mj-ea"/>
              </a:rPr>
              <a:t>(</a:t>
            </a:r>
            <a:r>
              <a:rPr lang="ko-KR" altLang="en-US" sz="1139" b="1" dirty="0">
                <a:latin typeface="+mj-ea"/>
                <a:ea typeface="+mj-ea"/>
              </a:rPr>
              <a:t>역방향</a:t>
            </a:r>
            <a:r>
              <a:rPr lang="en-US" altLang="ko-KR" sz="1139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236" name="원호 235">
            <a:extLst>
              <a:ext uri="{FF2B5EF4-FFF2-40B4-BE49-F238E27FC236}">
                <a16:creationId xmlns:a16="http://schemas.microsoft.com/office/drawing/2014/main" id="{93032570-D45E-4456-BD56-306825F8D23E}"/>
              </a:ext>
            </a:extLst>
          </p:cNvPr>
          <p:cNvSpPr/>
          <p:nvPr/>
        </p:nvSpPr>
        <p:spPr bwMode="auto">
          <a:xfrm>
            <a:off x="5403994" y="2408060"/>
            <a:ext cx="673021" cy="682439"/>
          </a:xfrm>
          <a:prstGeom prst="arc">
            <a:avLst>
              <a:gd name="adj1" fmla="val 3623448"/>
              <a:gd name="adj2" fmla="val 0"/>
            </a:avLst>
          </a:prstGeom>
          <a:noFill/>
          <a:ln w="12700" cap="flat" cmpd="sng" algn="ctr">
            <a:solidFill>
              <a:srgbClr val="FF00FF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237" name="원호 236">
            <a:extLst>
              <a:ext uri="{FF2B5EF4-FFF2-40B4-BE49-F238E27FC236}">
                <a16:creationId xmlns:a16="http://schemas.microsoft.com/office/drawing/2014/main" id="{B5FBE3E9-C786-4C4F-A645-4109D73E7FAF}"/>
              </a:ext>
            </a:extLst>
          </p:cNvPr>
          <p:cNvSpPr/>
          <p:nvPr/>
        </p:nvSpPr>
        <p:spPr bwMode="auto">
          <a:xfrm flipH="1">
            <a:off x="7182800" y="2387293"/>
            <a:ext cx="673021" cy="682439"/>
          </a:xfrm>
          <a:prstGeom prst="arc">
            <a:avLst>
              <a:gd name="adj1" fmla="val 3623448"/>
              <a:gd name="adj2" fmla="val 0"/>
            </a:avLst>
          </a:prstGeom>
          <a:noFill/>
          <a:ln w="12700" cap="flat" cmpd="sng" algn="ctr">
            <a:solidFill>
              <a:srgbClr val="FF00FF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48328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AF82DD7-6605-4A71-9A25-91FDCBBA2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242813"/>
            <a:ext cx="7719058" cy="4129003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OLED</a:t>
            </a:r>
            <a:r>
              <a:rPr lang="ko-KR" altLang="en-US" sz="1708" b="1">
                <a:latin typeface="+mj-ea"/>
                <a:ea typeface="+mj-ea"/>
              </a:rPr>
              <a:t>와 수동부저</a:t>
            </a:r>
            <a:r>
              <a:rPr lang="en-US" altLang="ko-KR" sz="1708" b="1">
                <a:latin typeface="+mj-ea"/>
                <a:ea typeface="+mj-ea"/>
              </a:rPr>
              <a:t>, </a:t>
            </a:r>
            <a:r>
              <a:rPr lang="ko-KR" altLang="en-US" sz="1708" b="1">
                <a:latin typeface="+mj-ea"/>
                <a:ea typeface="+mj-ea"/>
              </a:rPr>
              <a:t>스위치를 사용하여 알람시계만들기</a:t>
            </a:r>
            <a:r>
              <a:rPr lang="en-US" altLang="ko-KR" sz="1708" b="1">
                <a:latin typeface="+mj-ea"/>
                <a:ea typeface="+mj-ea"/>
              </a:rPr>
              <a:t>     </a:t>
            </a:r>
          </a:p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70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>
                <a:latin typeface="+mj-ea"/>
                <a:ea typeface="+mj-ea"/>
              </a:rPr>
              <a:t>시스템 프로그램을 이용하여 현재 시간을 </a:t>
            </a:r>
            <a:r>
              <a:rPr lang="en-US" altLang="ko-KR" sz="1518" b="1">
                <a:latin typeface="+mj-ea"/>
                <a:ea typeface="+mj-ea"/>
              </a:rPr>
              <a:t>OLED</a:t>
            </a:r>
            <a:r>
              <a:rPr lang="ko-KR" altLang="en-US" sz="1518" b="1">
                <a:latin typeface="+mj-ea"/>
                <a:ea typeface="+mj-ea"/>
              </a:rPr>
              <a:t>에 출력 한다</a:t>
            </a:r>
            <a:r>
              <a:rPr lang="en-US" altLang="ko-KR" sz="1518" b="1">
                <a:latin typeface="+mj-ea"/>
                <a:ea typeface="+mj-ea"/>
              </a:rPr>
              <a:t>. .</a:t>
            </a:r>
            <a:endParaRPr lang="en-US" altLang="ko-KR" sz="1518" b="1" dirty="0">
              <a:latin typeface="+mj-ea"/>
              <a:ea typeface="+mj-ea"/>
            </a:endParaRP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localtime</a:t>
            </a:r>
            <a:r>
              <a:rPr lang="ko-KR" altLang="en-US" sz="1328" b="1">
                <a:latin typeface="+mj-ea"/>
                <a:ea typeface="+mj-ea"/>
              </a:rPr>
              <a:t>함수를 이용하여 얻은 현재 시간을 </a:t>
            </a:r>
            <a:r>
              <a:rPr lang="en-US" altLang="ko-KR" sz="1328" b="1">
                <a:latin typeface="+mj-ea"/>
                <a:ea typeface="+mj-ea"/>
              </a:rPr>
              <a:t>OLED</a:t>
            </a:r>
            <a:r>
              <a:rPr lang="ko-KR" altLang="en-US" sz="1328" b="1">
                <a:latin typeface="+mj-ea"/>
                <a:ea typeface="+mj-ea"/>
              </a:rPr>
              <a:t>에 출력 한다</a:t>
            </a:r>
            <a:r>
              <a:rPr lang="en-US" altLang="ko-KR" sz="1328" b="1">
                <a:latin typeface="+mj-ea"/>
                <a:ea typeface="+mj-ea"/>
              </a:rPr>
              <a:t>. </a:t>
            </a:r>
            <a:endParaRPr lang="en-US" altLang="ko-KR" sz="132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518" b="1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>
                <a:latin typeface="+mj-ea"/>
                <a:ea typeface="+mj-ea"/>
              </a:rPr>
              <a:t>사용자 알람 시간 입력을 터미널로 받아 알람설정 한다</a:t>
            </a:r>
            <a:r>
              <a:rPr lang="en-US" altLang="ko-KR" sz="1518" b="1">
                <a:latin typeface="+mj-ea"/>
                <a:ea typeface="+mj-ea"/>
              </a:rPr>
              <a:t>.</a:t>
            </a:r>
            <a:endParaRPr lang="en-US" altLang="ko-KR" sz="1518" b="1" dirty="0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putty</a:t>
            </a:r>
            <a:r>
              <a:rPr lang="ko-KR" altLang="en-US" sz="1328" b="1">
                <a:latin typeface="+mj-ea"/>
                <a:ea typeface="+mj-ea"/>
              </a:rPr>
              <a:t> 터미널을 통해 사용자로 부터 알람 시간을 입력 받는다</a:t>
            </a:r>
            <a:r>
              <a:rPr lang="en-US" altLang="ko-KR" sz="1328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>
                <a:latin typeface="+mj-ea"/>
                <a:ea typeface="+mj-ea"/>
              </a:rPr>
              <a:t>입력 받은 시간을 </a:t>
            </a:r>
            <a:r>
              <a:rPr lang="en-US" altLang="ko-KR" sz="1328" b="1">
                <a:latin typeface="+mj-ea"/>
                <a:ea typeface="+mj-ea"/>
              </a:rPr>
              <a:t>OLED</a:t>
            </a:r>
            <a:r>
              <a:rPr lang="ko-KR" altLang="en-US" sz="1328" b="1">
                <a:latin typeface="+mj-ea"/>
                <a:ea typeface="+mj-ea"/>
              </a:rPr>
              <a:t>에 출력 한다</a:t>
            </a:r>
            <a:r>
              <a:rPr lang="en-US" altLang="ko-KR" sz="1328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>
                <a:latin typeface="+mj-ea"/>
                <a:ea typeface="+mj-ea"/>
              </a:rPr>
              <a:t>알람 시간이 되면 수동 부저에 정해진 음악이 출력 되도록 한다</a:t>
            </a:r>
            <a:r>
              <a:rPr lang="en-US" altLang="ko-KR" sz="1328" b="1">
                <a:latin typeface="+mj-ea"/>
                <a:ea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SW1</a:t>
            </a:r>
            <a:r>
              <a:rPr lang="ko-KR" altLang="en-US" sz="1328" b="1">
                <a:latin typeface="+mj-ea"/>
                <a:ea typeface="+mj-ea"/>
              </a:rPr>
              <a:t>을 </a:t>
            </a:r>
            <a:r>
              <a:rPr lang="en-US" altLang="ko-KR" sz="1328" b="1">
                <a:latin typeface="+mj-ea"/>
                <a:ea typeface="+mj-ea"/>
              </a:rPr>
              <a:t>1</a:t>
            </a:r>
            <a:r>
              <a:rPr lang="ko-KR" altLang="en-US" sz="1328" b="1">
                <a:latin typeface="+mj-ea"/>
                <a:ea typeface="+mj-ea"/>
              </a:rPr>
              <a:t>초 이상 누르면 알람이 꺼지도록 한다</a:t>
            </a:r>
            <a:r>
              <a:rPr lang="en-US" altLang="ko-KR" sz="1328" b="1">
                <a:latin typeface="+mj-ea"/>
                <a:ea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>
                <a:latin typeface="+mj-ea"/>
                <a:ea typeface="+mj-ea"/>
              </a:rPr>
              <a:t>처리된 알람은 취소하고 </a:t>
            </a:r>
            <a:r>
              <a:rPr lang="en-US" altLang="ko-KR" sz="1328" b="1">
                <a:latin typeface="+mj-ea"/>
                <a:ea typeface="+mj-ea"/>
              </a:rPr>
              <a:t>OLED</a:t>
            </a:r>
            <a:r>
              <a:rPr lang="ko-KR" altLang="en-US" sz="1328" b="1">
                <a:latin typeface="+mj-ea"/>
                <a:ea typeface="+mj-ea"/>
              </a:rPr>
              <a:t>에도 출력하지 않는다</a:t>
            </a:r>
            <a:r>
              <a:rPr lang="en-US" altLang="ko-KR" sz="1328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127225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44AA8-4ABD-4143-B88F-53C2EB6E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23" y="1962248"/>
            <a:ext cx="3830097" cy="43361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B2C6C6F-321B-4A45-91F1-3E4DDA39490F}"/>
              </a:ext>
            </a:extLst>
          </p:cNvPr>
          <p:cNvSpPr/>
          <p:nvPr/>
        </p:nvSpPr>
        <p:spPr>
          <a:xfrm>
            <a:off x="5226274" y="2062516"/>
            <a:ext cx="702116" cy="510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49" b="1">
                <a:solidFill>
                  <a:schemeClr val="tx1"/>
                </a:solidFill>
                <a:latin typeface="Bahnschrift Condensed" panose="020B0502040204020203" pitchFamily="34" charset="0"/>
              </a:rPr>
              <a:t>PM 01:04:30</a:t>
            </a:r>
          </a:p>
          <a:p>
            <a:r>
              <a:rPr lang="en-US" altLang="ko-KR" sz="949" b="1">
                <a:solidFill>
                  <a:schemeClr val="tx1"/>
                </a:solidFill>
                <a:latin typeface="Bahnschrift Condensed" panose="020B0502040204020203" pitchFamily="34" charset="0"/>
              </a:rPr>
              <a:t>alaram</a:t>
            </a:r>
          </a:p>
          <a:p>
            <a:r>
              <a:rPr lang="en-US" altLang="ko-KR" sz="949" b="1">
                <a:solidFill>
                  <a:schemeClr val="tx1"/>
                </a:solidFill>
                <a:latin typeface="Bahnschrift Condensed" panose="020B0502040204020203" pitchFamily="34" charset="0"/>
              </a:rPr>
              <a:t>PM 01:05:00</a:t>
            </a:r>
            <a:endParaRPr lang="ko-KR" altLang="en-US" sz="949" b="1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1EE1E70C-42ED-443E-8FE7-86C220F81F10}"/>
              </a:ext>
            </a:extLst>
          </p:cNvPr>
          <p:cNvSpPr/>
          <p:nvPr/>
        </p:nvSpPr>
        <p:spPr>
          <a:xfrm>
            <a:off x="6864457" y="1586497"/>
            <a:ext cx="1317476" cy="751502"/>
          </a:xfrm>
          <a:prstGeom prst="wedgeRectCallout">
            <a:avLst>
              <a:gd name="adj1" fmla="val -125890"/>
              <a:gd name="adj2" fmla="val 484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현재시간과</a:t>
            </a:r>
            <a:endParaRPr lang="en-US" altLang="ko-KR" sz="1328">
              <a:solidFill>
                <a:schemeClr val="tx1"/>
              </a:solidFill>
            </a:endParaRPr>
          </a:p>
          <a:p>
            <a:r>
              <a:rPr lang="ko-KR" altLang="en-US" sz="1328">
                <a:solidFill>
                  <a:schemeClr val="tx1"/>
                </a:solidFill>
              </a:rPr>
              <a:t>알람 시간을 표시한다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004223CE-031C-4C62-8C56-B0D669C4BE44}"/>
              </a:ext>
            </a:extLst>
          </p:cNvPr>
          <p:cNvSpPr/>
          <p:nvPr/>
        </p:nvSpPr>
        <p:spPr>
          <a:xfrm>
            <a:off x="1263808" y="1305554"/>
            <a:ext cx="1539708" cy="751502"/>
          </a:xfrm>
          <a:prstGeom prst="wedgeRectCallout">
            <a:avLst>
              <a:gd name="adj1" fmla="val 130972"/>
              <a:gd name="adj2" fmla="val 862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알람시간이 되면 정해진 음악이 출력된다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DE33A0F8-93AE-4B77-9CE7-691E5ABCCC97}"/>
              </a:ext>
            </a:extLst>
          </p:cNvPr>
          <p:cNvSpPr/>
          <p:nvPr/>
        </p:nvSpPr>
        <p:spPr>
          <a:xfrm>
            <a:off x="1263808" y="3055342"/>
            <a:ext cx="1317476" cy="751502"/>
          </a:xfrm>
          <a:prstGeom prst="wedgeRectCallout">
            <a:avLst>
              <a:gd name="adj1" fmla="val 100309"/>
              <a:gd name="adj2" fmla="val -317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28">
                <a:solidFill>
                  <a:schemeClr val="tx1"/>
                </a:solidFill>
              </a:rPr>
              <a:t>SW1</a:t>
            </a:r>
            <a:r>
              <a:rPr lang="ko-KR" altLang="en-US" sz="1328">
                <a:solidFill>
                  <a:schemeClr val="tx1"/>
                </a:solidFill>
              </a:rPr>
              <a:t>을 </a:t>
            </a:r>
            <a:r>
              <a:rPr lang="en-US" altLang="ko-KR" sz="1328">
                <a:solidFill>
                  <a:schemeClr val="tx1"/>
                </a:solidFill>
              </a:rPr>
              <a:t>1</a:t>
            </a:r>
            <a:r>
              <a:rPr lang="ko-KR" altLang="en-US" sz="1328">
                <a:solidFill>
                  <a:schemeClr val="tx1"/>
                </a:solidFill>
              </a:rPr>
              <a:t>초 이상 누르면 알람이 멈춘다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609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D770924-9F14-4E5E-985C-435CFF603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197422"/>
            <a:ext cx="7719058" cy="434665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실습 </a:t>
            </a:r>
            <a:r>
              <a:rPr lang="ko-KR" altLang="en-US" b="1" dirty="0">
                <a:latin typeface="+mj-ea"/>
                <a:ea typeface="+mj-ea"/>
              </a:rPr>
              <a:t>내용</a:t>
            </a:r>
            <a:r>
              <a:rPr lang="en-US" altLang="ko-KR" b="1">
                <a:latin typeface="+mj-ea"/>
                <a:ea typeface="+mj-ea"/>
              </a:rPr>
              <a:t>] </a:t>
            </a:r>
            <a:r>
              <a:rPr lang="ko-KR" altLang="en-US" b="1">
                <a:latin typeface="+mj-ea"/>
                <a:ea typeface="+mj-ea"/>
              </a:rPr>
              <a:t>초소형 테트리스 만들기 </a:t>
            </a:r>
            <a:endParaRPr lang="en-US" altLang="ko-KR" b="1">
              <a:latin typeface="+mj-ea"/>
              <a:ea typeface="+mj-ea"/>
            </a:endParaRPr>
          </a:p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altLang="ko-KR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 b="1">
                <a:latin typeface="+mj-ea"/>
                <a:ea typeface="+mj-ea"/>
              </a:rPr>
              <a:t>SSD 1306 OLED</a:t>
            </a:r>
            <a:r>
              <a:rPr lang="ko-KR" altLang="en-US" sz="1600" b="1">
                <a:latin typeface="+mj-ea"/>
                <a:ea typeface="+mj-ea"/>
              </a:rPr>
              <a:t>에 테트리스를 구현 한다</a:t>
            </a:r>
            <a:r>
              <a:rPr lang="en-US" altLang="ko-KR" sz="1600" b="1">
                <a:latin typeface="+mj-ea"/>
                <a:ea typeface="+mj-ea"/>
              </a:rPr>
              <a:t>. </a:t>
            </a:r>
            <a:endParaRPr lang="en-US" altLang="ko-KR" sz="1600" b="1" dirty="0">
              <a:latin typeface="+mj-ea"/>
              <a:ea typeface="+mj-ea"/>
            </a:endParaRP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테트리스는 기존에 구현된 오픈 소스를 활용한다</a:t>
            </a:r>
            <a:r>
              <a:rPr lang="en-US" altLang="ko-KR" sz="1400" b="1">
                <a:latin typeface="+mj-ea"/>
                <a:ea typeface="+mj-ea"/>
              </a:rPr>
              <a:t>. </a:t>
            </a: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오픈소스를 </a:t>
            </a:r>
            <a:r>
              <a:rPr lang="en-US" altLang="ko-KR" sz="1400" b="1">
                <a:latin typeface="+mj-ea"/>
                <a:ea typeface="+mj-ea"/>
              </a:rPr>
              <a:t>SSD 1306 </a:t>
            </a:r>
            <a:r>
              <a:rPr lang="ko-KR" altLang="en-US" sz="1400" b="1">
                <a:latin typeface="+mj-ea"/>
                <a:ea typeface="+mj-ea"/>
              </a:rPr>
              <a:t>좌표</a:t>
            </a:r>
            <a:r>
              <a:rPr lang="en-US" altLang="ko-KR" sz="1400" b="1">
                <a:latin typeface="+mj-ea"/>
                <a:ea typeface="+mj-ea"/>
              </a:rPr>
              <a:t>(128*64) </a:t>
            </a:r>
            <a:r>
              <a:rPr lang="ko-KR" altLang="en-US" sz="1400" b="1">
                <a:latin typeface="+mj-ea"/>
                <a:ea typeface="+mj-ea"/>
              </a:rPr>
              <a:t>좌표에 맞도록 수정한다 </a:t>
            </a:r>
            <a:endParaRPr lang="en-US" altLang="ko-KR" sz="1400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="1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b="1">
                <a:latin typeface="+mj-ea"/>
                <a:ea typeface="+mj-ea"/>
              </a:rPr>
              <a:t>도형 모형 변화 및 좌우 조정을 구현</a:t>
            </a:r>
            <a:endParaRPr lang="en-US" altLang="ko-KR" sz="1600" b="1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가변 저항을 이용하여 테트리스 블럭을 좌우로 제어 한다</a:t>
            </a:r>
            <a:r>
              <a:rPr lang="en-US" altLang="ko-KR" sz="1400" b="1">
                <a:latin typeface="+mj-ea"/>
                <a:ea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>
                <a:latin typeface="+mj-ea"/>
                <a:ea typeface="+mj-ea"/>
              </a:rPr>
              <a:t>SW1</a:t>
            </a:r>
            <a:r>
              <a:rPr lang="ko-KR" altLang="en-US" sz="1400" b="1">
                <a:latin typeface="+mj-ea"/>
                <a:ea typeface="+mj-ea"/>
              </a:rPr>
              <a:t>을 누르면 블럭 모형을 바꾸도록 구현 한다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>
                <a:latin typeface="+mj-ea"/>
                <a:ea typeface="+mj-ea"/>
              </a:rPr>
              <a:t>SW2</a:t>
            </a:r>
            <a:r>
              <a:rPr lang="ko-KR" altLang="en-US" sz="1400" b="1">
                <a:latin typeface="+mj-ea"/>
                <a:ea typeface="+mj-ea"/>
              </a:rPr>
              <a:t>를 누르면 도형이 아래로 떨어지도록 구현 한다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한줄이 채워지면 부저에 정해진 음향을 출력 한다</a:t>
            </a:r>
            <a:r>
              <a:rPr lang="en-US" altLang="ko-KR" sz="1400" b="1">
                <a:latin typeface="+mj-ea"/>
                <a:ea typeface="+mj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78170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123618-C395-4425-BBF2-8EA0741D5F9C}"/>
              </a:ext>
            </a:extLst>
          </p:cNvPr>
          <p:cNvGrpSpPr/>
          <p:nvPr/>
        </p:nvGrpSpPr>
        <p:grpSpPr>
          <a:xfrm>
            <a:off x="2766813" y="2196805"/>
            <a:ext cx="4509011" cy="3986339"/>
            <a:chOff x="2196159" y="1378307"/>
            <a:chExt cx="5740276" cy="50748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003C490-93D2-44B2-B0ED-3C5A48607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3"/>
            <a:stretch/>
          </p:blipFill>
          <p:spPr>
            <a:xfrm>
              <a:off x="2196159" y="1378307"/>
              <a:ext cx="5740276" cy="507487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C215D3-965F-4F6A-8F63-AAE2233C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6518" y="1484784"/>
              <a:ext cx="864096" cy="673266"/>
            </a:xfrm>
            <a:prstGeom prst="rect">
              <a:avLst/>
            </a:prstGeom>
          </p:spPr>
        </p:pic>
      </p:grp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CC2F00FD-D3F9-4867-9A71-EB79A40965A2}"/>
              </a:ext>
            </a:extLst>
          </p:cNvPr>
          <p:cNvSpPr/>
          <p:nvPr/>
        </p:nvSpPr>
        <p:spPr>
          <a:xfrm>
            <a:off x="8027327" y="1721041"/>
            <a:ext cx="1317476" cy="751502"/>
          </a:xfrm>
          <a:prstGeom prst="wedgeRectCallout">
            <a:avLst>
              <a:gd name="adj1" fmla="val -125890"/>
              <a:gd name="adj2" fmla="val 484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한줄이 지워질때 정해진 음향을 출력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A76BF9C7-BFA5-4A33-A705-F07209C7BAD3}"/>
              </a:ext>
            </a:extLst>
          </p:cNvPr>
          <p:cNvSpPr/>
          <p:nvPr/>
        </p:nvSpPr>
        <p:spPr>
          <a:xfrm>
            <a:off x="6250555" y="1186576"/>
            <a:ext cx="1317476" cy="751502"/>
          </a:xfrm>
          <a:prstGeom prst="wedgeRectCallout">
            <a:avLst>
              <a:gd name="adj1" fmla="val -108297"/>
              <a:gd name="adj2" fmla="val 880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화면 및 다음 모양</a:t>
            </a:r>
            <a:endParaRPr lang="en-US" altLang="ko-KR" sz="1328">
              <a:solidFill>
                <a:schemeClr val="tx1"/>
              </a:solidFill>
            </a:endParaRPr>
          </a:p>
          <a:p>
            <a:r>
              <a:rPr lang="ko-KR" altLang="en-US" sz="1328">
                <a:solidFill>
                  <a:schemeClr val="tx1"/>
                </a:solidFill>
              </a:rPr>
              <a:t>스코어 출력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7DFC473-3002-4BA8-AF2D-15D5ADD9C47F}"/>
              </a:ext>
            </a:extLst>
          </p:cNvPr>
          <p:cNvSpPr/>
          <p:nvPr/>
        </p:nvSpPr>
        <p:spPr>
          <a:xfrm>
            <a:off x="3467037" y="1576368"/>
            <a:ext cx="1317476" cy="751502"/>
          </a:xfrm>
          <a:prstGeom prst="wedgeRectCallout">
            <a:avLst>
              <a:gd name="adj1" fmla="val 15861"/>
              <a:gd name="adj2" fmla="val 1329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블럭을 좌우로 이동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5AEDCAB8-CBC5-4B24-9EB2-1FBCAF4DC1B6}"/>
              </a:ext>
            </a:extLst>
          </p:cNvPr>
          <p:cNvSpPr/>
          <p:nvPr/>
        </p:nvSpPr>
        <p:spPr>
          <a:xfrm>
            <a:off x="1878427" y="2034328"/>
            <a:ext cx="1317476" cy="751502"/>
          </a:xfrm>
          <a:prstGeom prst="wedgeRectCallout">
            <a:avLst>
              <a:gd name="adj1" fmla="val 78191"/>
              <a:gd name="adj2" fmla="val 1083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블럭을 아래로 떨어 지게함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788817E-3C7E-477F-B2C9-3179ADF5AA04}"/>
              </a:ext>
            </a:extLst>
          </p:cNvPr>
          <p:cNvSpPr/>
          <p:nvPr/>
        </p:nvSpPr>
        <p:spPr>
          <a:xfrm>
            <a:off x="1127171" y="3155727"/>
            <a:ext cx="1317476" cy="751502"/>
          </a:xfrm>
          <a:prstGeom prst="wedgeRectCallout">
            <a:avLst>
              <a:gd name="adj1" fmla="val 80704"/>
              <a:gd name="adj2" fmla="val -256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블럭</a:t>
            </a:r>
            <a:endParaRPr lang="en-US" altLang="ko-KR" sz="1328">
              <a:solidFill>
                <a:schemeClr val="tx1"/>
              </a:solidFill>
            </a:endParaRPr>
          </a:p>
          <a:p>
            <a:r>
              <a:rPr lang="ko-KR" altLang="en-US" sz="1328">
                <a:solidFill>
                  <a:schemeClr val="tx1"/>
                </a:solidFill>
              </a:rPr>
              <a:t>모양 변경 </a:t>
            </a:r>
          </a:p>
        </p:txBody>
      </p:sp>
    </p:spTree>
    <p:extLst>
      <p:ext uri="{BB962C8B-B14F-4D97-AF65-F5344CB8AC3E}">
        <p14:creationId xmlns:p14="http://schemas.microsoft.com/office/powerpoint/2010/main" val="2758965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6786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E8CDED9-B2A7-48EF-B43E-FB15F347C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311131"/>
            <a:ext cx="7719058" cy="474952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실습 </a:t>
            </a:r>
            <a:r>
              <a:rPr lang="ko-KR" altLang="en-US" b="1" dirty="0">
                <a:latin typeface="+mj-ea"/>
                <a:ea typeface="+mj-ea"/>
              </a:rPr>
              <a:t>내용</a:t>
            </a:r>
            <a:r>
              <a:rPr lang="en-US" altLang="ko-KR" b="1">
                <a:latin typeface="+mj-ea"/>
                <a:ea typeface="+mj-ea"/>
              </a:rPr>
              <a:t>] </a:t>
            </a:r>
            <a:r>
              <a:rPr lang="ko-KR" altLang="en-US" b="1">
                <a:latin typeface="+mj-ea"/>
                <a:ea typeface="+mj-ea"/>
              </a:rPr>
              <a:t>종합 하드웨어 시계 만들기 </a:t>
            </a:r>
            <a:endParaRPr lang="en-US" altLang="ko-KR" b="1">
              <a:latin typeface="+mj-ea"/>
              <a:ea typeface="+mj-ea"/>
            </a:endParaRPr>
          </a:p>
          <a:p>
            <a:pPr lvl="1" indent="0" eaLnBrk="1" hangingPunct="1">
              <a:lnSpc>
                <a:spcPct val="150000"/>
              </a:lnSpc>
              <a:defRPr/>
            </a:pPr>
            <a:endParaRPr lang="en-US" altLang="ko-KR" sz="1400" b="1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b="1">
                <a:latin typeface="+mj-ea"/>
              </a:rPr>
              <a:t>다양한 하드웨어에 현재 시간을 출력 한다</a:t>
            </a:r>
            <a:r>
              <a:rPr lang="en-US" altLang="ko-KR" sz="1600" b="1">
                <a:latin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현재</a:t>
            </a:r>
            <a:r>
              <a:rPr lang="en-US" altLang="ko-KR" sz="1400" b="1">
                <a:latin typeface="+mj-ea"/>
              </a:rPr>
              <a:t> </a:t>
            </a:r>
            <a:r>
              <a:rPr lang="ko-KR" altLang="en-US" sz="1400" b="1">
                <a:latin typeface="+mj-ea"/>
              </a:rPr>
              <a:t>시간은 </a:t>
            </a:r>
            <a:r>
              <a:rPr lang="en-US" altLang="ko-KR" sz="1400" b="1">
                <a:latin typeface="+mj-ea"/>
              </a:rPr>
              <a:t>localtime</a:t>
            </a:r>
            <a:r>
              <a:rPr lang="ko-KR" altLang="en-US" sz="1400" b="1">
                <a:latin typeface="+mj-ea"/>
              </a:rPr>
              <a:t>함수를 이용하여 구한다</a:t>
            </a:r>
            <a:r>
              <a:rPr lang="en-US" altLang="ko-KR" sz="1400" b="1">
                <a:latin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현재 분은  </a:t>
            </a:r>
            <a:r>
              <a:rPr lang="en-US" altLang="ko-KR" sz="1400" b="1">
                <a:latin typeface="+mj-ea"/>
              </a:rPr>
              <a:t>3 Array FND</a:t>
            </a:r>
            <a:r>
              <a:rPr lang="ko-KR" altLang="en-US" sz="1400" b="1">
                <a:latin typeface="+mj-ea"/>
              </a:rPr>
              <a:t>에 출력 한다</a:t>
            </a:r>
            <a:r>
              <a:rPr lang="en-US" altLang="ko-KR" sz="1400" b="1">
                <a:latin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현재 초는 </a:t>
            </a:r>
            <a:r>
              <a:rPr lang="en-US" altLang="ko-KR" sz="1400" b="1">
                <a:latin typeface="+mj-ea"/>
              </a:rPr>
              <a:t>step</a:t>
            </a:r>
            <a:r>
              <a:rPr lang="ko-KR" altLang="en-US" sz="1400" b="1">
                <a:latin typeface="+mj-ea"/>
              </a:rPr>
              <a:t>모터에 나타낸다</a:t>
            </a:r>
            <a:r>
              <a:rPr lang="en-US" altLang="ko-KR" sz="1400" b="1">
                <a:latin typeface="+mj-ea"/>
              </a:rPr>
              <a:t>.( step </a:t>
            </a:r>
            <a:r>
              <a:rPr lang="ko-KR" altLang="en-US" sz="1400" b="1">
                <a:latin typeface="+mj-ea"/>
              </a:rPr>
              <a:t>모터 한 바퀴는 </a:t>
            </a:r>
            <a:r>
              <a:rPr lang="en-US" altLang="ko-KR" sz="1400" b="1">
                <a:latin typeface="+mj-ea"/>
              </a:rPr>
              <a:t>1</a:t>
            </a:r>
            <a:r>
              <a:rPr lang="ko-KR" altLang="en-US" sz="1400" b="1">
                <a:latin typeface="+mj-ea"/>
              </a:rPr>
              <a:t>분 기준 </a:t>
            </a:r>
            <a:r>
              <a:rPr lang="en-US" altLang="ko-KR" sz="1400" b="1">
                <a:latin typeface="+mj-ea"/>
              </a:rPr>
              <a:t>)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서보 모터에는 오전</a:t>
            </a:r>
            <a:r>
              <a:rPr lang="en-US" altLang="ko-KR" sz="1400" b="1">
                <a:latin typeface="+mj-ea"/>
              </a:rPr>
              <a:t>/</a:t>
            </a:r>
            <a:r>
              <a:rPr lang="ko-KR" altLang="en-US" sz="1400" b="1">
                <a:latin typeface="+mj-ea"/>
              </a:rPr>
              <a:t>정오</a:t>
            </a:r>
            <a:r>
              <a:rPr lang="en-US" altLang="ko-KR" sz="1400" b="1">
                <a:latin typeface="+mj-ea"/>
              </a:rPr>
              <a:t>/</a:t>
            </a:r>
            <a:r>
              <a:rPr lang="ko-KR" altLang="en-US" sz="1400" b="1">
                <a:latin typeface="+mj-ea"/>
              </a:rPr>
              <a:t>오후를 나타낸다</a:t>
            </a:r>
            <a:r>
              <a:rPr lang="en-US" altLang="ko-KR" sz="1400" b="1">
                <a:latin typeface="+mj-ea"/>
              </a:rPr>
              <a:t>. 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lvl="1" indent="0" eaLnBrk="1" hangingPunct="1">
              <a:lnSpc>
                <a:spcPct val="150000"/>
              </a:lnSpc>
              <a:defRPr/>
            </a:pPr>
            <a:endParaRPr lang="en-US" altLang="ko-KR" sz="1328" b="1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24586-54CB-4026-B863-1C179226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30" y="4410996"/>
            <a:ext cx="1187988" cy="7611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AFC271-B0E4-4E33-9786-8C06D3EF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00" y="4112184"/>
            <a:ext cx="844413" cy="10158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4C1B7A-CF6D-4EE9-84C0-850C772C6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195" y="4538089"/>
            <a:ext cx="1187988" cy="63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BEB54-88E8-4E30-A2BA-16C54BFBF86C}"/>
              </a:ext>
            </a:extLst>
          </p:cNvPr>
          <p:cNvSpPr txBox="1"/>
          <p:nvPr/>
        </p:nvSpPr>
        <p:spPr>
          <a:xfrm>
            <a:off x="2779355" y="5154741"/>
            <a:ext cx="572593" cy="36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+mn-ea"/>
              </a:rPr>
              <a:t>오전</a:t>
            </a:r>
            <a:endParaRPr lang="ko-KR" altLang="en-US" sz="1518" b="1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455D7-A19B-4AA0-8774-893F0B9AC4D4}"/>
              </a:ext>
            </a:extLst>
          </p:cNvPr>
          <p:cNvSpPr txBox="1"/>
          <p:nvPr/>
        </p:nvSpPr>
        <p:spPr>
          <a:xfrm>
            <a:off x="4543090" y="5180129"/>
            <a:ext cx="572593" cy="36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+mn-ea"/>
              </a:rPr>
              <a:t>정오</a:t>
            </a:r>
            <a:endParaRPr lang="ko-KR" altLang="en-US" sz="1518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23587-2E2A-48BC-A42D-B46C0A230603}"/>
              </a:ext>
            </a:extLst>
          </p:cNvPr>
          <p:cNvSpPr txBox="1"/>
          <p:nvPr/>
        </p:nvSpPr>
        <p:spPr>
          <a:xfrm>
            <a:off x="6309072" y="5155068"/>
            <a:ext cx="572593" cy="36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+mn-ea"/>
              </a:rPr>
              <a:t>오후</a:t>
            </a:r>
            <a:endParaRPr lang="ko-KR" altLang="en-US" sz="1518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24747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091B3D-007E-45F5-BBED-90B50CBCB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1"/>
          <a:stretch/>
        </p:blipFill>
        <p:spPr>
          <a:xfrm>
            <a:off x="3176722" y="4317139"/>
            <a:ext cx="2322825" cy="155498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AE899F-F5C3-4049-AB21-9367BB876F61}"/>
              </a:ext>
            </a:extLst>
          </p:cNvPr>
          <p:cNvGrpSpPr/>
          <p:nvPr/>
        </p:nvGrpSpPr>
        <p:grpSpPr>
          <a:xfrm>
            <a:off x="1605400" y="2327886"/>
            <a:ext cx="2167459" cy="733889"/>
            <a:chOff x="2464298" y="4149080"/>
            <a:chExt cx="5255077" cy="177934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A4E5356-665D-468E-8395-75C76BCB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298" y="4464030"/>
              <a:ext cx="1252147" cy="80230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F4945B5-1181-4538-B393-53B40AF6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591" y="4149080"/>
              <a:ext cx="890017" cy="107066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8571F7D-0AA0-404C-8520-94F7844CE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2754" y="4597987"/>
              <a:ext cx="1252147" cy="6735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6F71B8-0BD8-4C85-A8AC-F6CFE83D8807}"/>
                </a:ext>
              </a:extLst>
            </p:cNvPr>
            <p:cNvSpPr txBox="1"/>
            <p:nvPr/>
          </p:nvSpPr>
          <p:spPr>
            <a:xfrm>
              <a:off x="2929457" y="5247942"/>
              <a:ext cx="1069573" cy="65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  <a:buClr>
                  <a:srgbClr val="C5003D"/>
                </a:buClr>
              </a:pPr>
              <a:r>
                <a:rPr lang="ko-KR" altLang="en-US" sz="996" b="1">
                  <a:latin typeface="+mn-ea"/>
                </a:rPr>
                <a:t>오전</a:t>
              </a:r>
              <a:endParaRPr lang="ko-KR" altLang="en-US" sz="996" b="1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E47BA1-8260-41DA-8EFB-C2FA25391FE4}"/>
                </a:ext>
              </a:extLst>
            </p:cNvPr>
            <p:cNvSpPr txBox="1"/>
            <p:nvPr/>
          </p:nvSpPr>
          <p:spPr>
            <a:xfrm>
              <a:off x="4788446" y="5274702"/>
              <a:ext cx="1069573" cy="65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  <a:buClr>
                  <a:srgbClr val="C5003D"/>
                </a:buClr>
              </a:pPr>
              <a:r>
                <a:rPr lang="ko-KR" altLang="en-US" sz="996" b="1">
                  <a:latin typeface="+mn-ea"/>
                </a:rPr>
                <a:t>정오</a:t>
              </a:r>
              <a:endParaRPr lang="ko-KR" altLang="en-US" sz="996" b="1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ED031F-F22C-4129-9B4C-63B058BB2DC8}"/>
                </a:ext>
              </a:extLst>
            </p:cNvPr>
            <p:cNvSpPr txBox="1"/>
            <p:nvPr/>
          </p:nvSpPr>
          <p:spPr>
            <a:xfrm>
              <a:off x="6649802" y="5248287"/>
              <a:ext cx="1069573" cy="65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  <a:buClr>
                  <a:srgbClr val="C5003D"/>
                </a:buClr>
              </a:pPr>
              <a:r>
                <a:rPr lang="ko-KR" altLang="en-US" sz="996" b="1">
                  <a:latin typeface="+mn-ea"/>
                </a:rPr>
                <a:t>오후</a:t>
              </a:r>
              <a:endParaRPr lang="ko-KR" altLang="en-US" sz="996" b="1" dirty="0">
                <a:latin typeface="+mn-ea"/>
              </a:endParaRPr>
            </a:p>
          </p:txBody>
        </p:sp>
      </p:grpSp>
      <p:pic>
        <p:nvPicPr>
          <p:cNvPr id="1026" name="Picture 2" descr="서보모터에 대한 이미지 검색결과">
            <a:extLst>
              <a:ext uri="{FF2B5EF4-FFF2-40B4-BE49-F238E27FC236}">
                <a16:creationId xmlns:a16="http://schemas.microsoft.com/office/drawing/2014/main" id="{EA3B0BF9-3634-44E4-A629-420FFBF0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20" y="3037698"/>
            <a:ext cx="1282431" cy="93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스텝모터에 대한 이미지 검색결과">
            <a:extLst>
              <a:ext uri="{FF2B5EF4-FFF2-40B4-BE49-F238E27FC236}">
                <a16:creationId xmlns:a16="http://schemas.microsoft.com/office/drawing/2014/main" id="{CBA7BEE3-55A9-4627-85DD-023426AB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17" y="3126435"/>
            <a:ext cx="1016657" cy="101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시계초침에 대한 이미지 검색결과">
            <a:extLst>
              <a:ext uri="{FF2B5EF4-FFF2-40B4-BE49-F238E27FC236}">
                <a16:creationId xmlns:a16="http://schemas.microsoft.com/office/drawing/2014/main" id="{3445959F-9EAE-471D-B024-9BA66969D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81" y="2256042"/>
            <a:ext cx="841092" cy="84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아래로 구부러짐 13">
            <a:extLst>
              <a:ext uri="{FF2B5EF4-FFF2-40B4-BE49-F238E27FC236}">
                <a16:creationId xmlns:a16="http://schemas.microsoft.com/office/drawing/2014/main" id="{2599BD62-56A8-4189-8EAB-963D198B95CD}"/>
              </a:ext>
            </a:extLst>
          </p:cNvPr>
          <p:cNvSpPr/>
          <p:nvPr/>
        </p:nvSpPr>
        <p:spPr>
          <a:xfrm>
            <a:off x="4505582" y="2294276"/>
            <a:ext cx="780892" cy="218761"/>
          </a:xfrm>
          <a:prstGeom prst="curvedDownArrow">
            <a:avLst>
              <a:gd name="adj1" fmla="val 0"/>
              <a:gd name="adj2" fmla="val 47398"/>
              <a:gd name="adj3" fmla="val 27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0BBC7F42-6F6E-4320-9333-91C21A64F40F}"/>
              </a:ext>
            </a:extLst>
          </p:cNvPr>
          <p:cNvSpPr/>
          <p:nvPr/>
        </p:nvSpPr>
        <p:spPr>
          <a:xfrm>
            <a:off x="5636184" y="1242812"/>
            <a:ext cx="1317476" cy="751502"/>
          </a:xfrm>
          <a:prstGeom prst="wedgeRectCallout">
            <a:avLst>
              <a:gd name="adj1" fmla="val -101259"/>
              <a:gd name="adj2" fmla="val 977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28">
                <a:solidFill>
                  <a:schemeClr val="tx1"/>
                </a:solidFill>
              </a:rPr>
              <a:t>1</a:t>
            </a:r>
            <a:r>
              <a:rPr lang="ko-KR" altLang="en-US" sz="1328">
                <a:solidFill>
                  <a:schemeClr val="tx1"/>
                </a:solidFill>
              </a:rPr>
              <a:t>분에 한바퀴 회전 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2FB982C6-197F-4394-802A-4278FBB8AF21}"/>
              </a:ext>
            </a:extLst>
          </p:cNvPr>
          <p:cNvSpPr/>
          <p:nvPr/>
        </p:nvSpPr>
        <p:spPr>
          <a:xfrm>
            <a:off x="2757673" y="1320888"/>
            <a:ext cx="1512144" cy="751502"/>
          </a:xfrm>
          <a:prstGeom prst="wedgeRectCallout">
            <a:avLst>
              <a:gd name="adj1" fmla="val -101259"/>
              <a:gd name="adj2" fmla="val 977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시간에 따라 아래와 같이 각도를 조절 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pic>
        <p:nvPicPr>
          <p:cNvPr id="1032" name="Picture 8" descr="fnd에 대한 이미지 검색결과">
            <a:extLst>
              <a:ext uri="{FF2B5EF4-FFF2-40B4-BE49-F238E27FC236}">
                <a16:creationId xmlns:a16="http://schemas.microsoft.com/office/drawing/2014/main" id="{41BC04C7-BFAB-4BE6-80CF-9929402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97" y="2590275"/>
            <a:ext cx="702532" cy="15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fnd에 대한 이미지 검색결과">
            <a:extLst>
              <a:ext uri="{FF2B5EF4-FFF2-40B4-BE49-F238E27FC236}">
                <a16:creationId xmlns:a16="http://schemas.microsoft.com/office/drawing/2014/main" id="{A8D75237-5B65-4EDB-9761-8E30BB54B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83" y="2590275"/>
            <a:ext cx="702532" cy="15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fnd에 대한 이미지 검색결과">
            <a:extLst>
              <a:ext uri="{FF2B5EF4-FFF2-40B4-BE49-F238E27FC236}">
                <a16:creationId xmlns:a16="http://schemas.microsoft.com/office/drawing/2014/main" id="{C7475A79-224B-4D2B-A9F5-3E71850E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83" y="2604337"/>
            <a:ext cx="702532" cy="15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2AB9E298-DD15-47E4-A8DA-B0796E5AF3C5}"/>
              </a:ext>
            </a:extLst>
          </p:cNvPr>
          <p:cNvSpPr/>
          <p:nvPr/>
        </p:nvSpPr>
        <p:spPr>
          <a:xfrm>
            <a:off x="7754053" y="1391822"/>
            <a:ext cx="1317476" cy="751502"/>
          </a:xfrm>
          <a:prstGeom prst="wedgeRectCallout">
            <a:avLst>
              <a:gd name="adj1" fmla="val -101259"/>
              <a:gd name="adj2" fmla="val 977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현재 분을 나타낸다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60775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929E5B6-D853-4550-9A45-52758DC97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j-ea"/>
                <a:ea typeface="+mj-ea"/>
              </a:rPr>
              <a:t>ICT Programming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5B29C7-63C6-40AA-B685-23550B11B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292662"/>
          </a:xfrm>
        </p:spPr>
        <p:txBody>
          <a:bodyPr/>
          <a:lstStyle/>
          <a:p>
            <a:r>
              <a:rPr lang="en-US" altLang="ko-KR" sz="1600" b="1">
                <a:latin typeface="+mj-ea"/>
                <a:ea typeface="+mj-ea"/>
              </a:rPr>
              <a:t>TCP/IP </a:t>
            </a:r>
            <a:r>
              <a:rPr lang="ko-KR" altLang="en-US" sz="1600" b="1">
                <a:latin typeface="+mj-ea"/>
                <a:ea typeface="+mj-ea"/>
              </a:rPr>
              <a:t>개론</a:t>
            </a:r>
          </a:p>
          <a:p>
            <a:r>
              <a:rPr lang="en-US" altLang="ko-KR" sz="1600" b="1">
                <a:latin typeface="+mj-ea"/>
                <a:ea typeface="+mj-ea"/>
              </a:rPr>
              <a:t>Server/Client </a:t>
            </a:r>
            <a:r>
              <a:rPr lang="ko-KR" altLang="en-US" sz="1600" b="1">
                <a:latin typeface="+mj-ea"/>
                <a:ea typeface="+mj-ea"/>
              </a:rPr>
              <a:t>기본 구현</a:t>
            </a:r>
          </a:p>
          <a:p>
            <a:r>
              <a:rPr lang="ko-KR" altLang="en-US" sz="1600" b="1">
                <a:latin typeface="+mj-ea"/>
                <a:ea typeface="+mj-ea"/>
              </a:rPr>
              <a:t>동시 접속 서버 구현</a:t>
            </a:r>
          </a:p>
          <a:p>
            <a:r>
              <a:rPr lang="ko-KR" altLang="en-US" sz="1600" b="1">
                <a:latin typeface="+mj-ea"/>
                <a:ea typeface="+mj-ea"/>
              </a:rPr>
              <a:t>웹캠 이미지 전송 서버 구현</a:t>
            </a:r>
          </a:p>
        </p:txBody>
      </p:sp>
    </p:spTree>
    <p:extLst>
      <p:ext uri="{BB962C8B-B14F-4D97-AF65-F5344CB8AC3E}">
        <p14:creationId xmlns:p14="http://schemas.microsoft.com/office/powerpoint/2010/main" val="386244936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3078" y="1517738"/>
            <a:ext cx="1507144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ISO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OSI 7 Layer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99097" y="240422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99097" y="281413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9097" y="322404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99096" y="3632534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99097" y="404386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99097" y="4453776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99097" y="4863686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14648" y="2130951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14648" y="2472543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22423" y="247254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4648" y="2882472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22423" y="2882472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0198" y="2882472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4648" y="3326031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22423" y="3326031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30198" y="3326031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37973" y="3326031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14648" y="3757668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22423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30198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37973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45749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14648" y="4167493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22423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30198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37973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245749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753524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14648" y="4572978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22423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30198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737973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45749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753524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61299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214648" y="4978463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22423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30198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37973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245749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53524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61299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69075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70869" y="2386790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70869" y="3616521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70869" y="4026431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070869" y="4436341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13893" y="1512961"/>
            <a:ext cx="906017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3B7EE2-0491-4964-93F2-A561D5937F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프로토콜 표준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5DAF21D8-2551-4F50-BBF1-ABF730BEB2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328630-7F54-4D58-B94D-A7030D8277F4}"/>
              </a:ext>
            </a:extLst>
          </p:cNvPr>
          <p:cNvSpPr txBox="1"/>
          <p:nvPr/>
        </p:nvSpPr>
        <p:spPr>
          <a:xfrm>
            <a:off x="2468724" y="1091175"/>
            <a:ext cx="2829621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write(sd, "hello", 5);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65692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665933" y="2166711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65933" y="3396441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5933" y="3806352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65933" y="4216262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0271" y="1753812"/>
            <a:ext cx="1627369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BSD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-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3539" y="1660105"/>
            <a:ext cx="7273145" cy="4296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Ethernet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#define ETH_ALEN    6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#define ETH_HLEN    14 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struct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ethhdr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unsigned char  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h_dest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[ETH_ALEN];   /* destination eth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addr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*/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unsigned char  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h_source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[ETH_ALEN]; /* source ether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addr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*/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__be16      h_proto;        /* 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packet type ID field */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} __attribute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__((packed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));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#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ifconfig</a:t>
            </a:r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HWaddr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08:00:27:1f:2d:6c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c:\&gt;ipconfig /all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   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   0A-00-27   00-00-00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ko-KR" altLang="en-US" sz="1518" dirty="0">
                <a:latin typeface="Consolas" pitchFamily="49" charset="0"/>
                <a:cs typeface="Consolas" pitchFamily="49" charset="0"/>
              </a:rPr>
              <a:t>회사명     고유번호  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6D6237-4686-474E-A179-A6ED4A6F4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Ethernet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FAF24E-04A7-44E3-8F0B-95FA076DF0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E8D99-AC05-42DA-BDFD-1E2B27AD644B}"/>
              </a:ext>
            </a:extLst>
          </p:cNvPr>
          <p:cNvSpPr txBox="1"/>
          <p:nvPr/>
        </p:nvSpPr>
        <p:spPr>
          <a:xfrm>
            <a:off x="4986543" y="944724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 + network</a:t>
            </a:r>
            <a:endParaRPr lang="ko-KR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55CA45A-C543-4F3C-B4B6-B248D3CDB7DD}"/>
              </a:ext>
            </a:extLst>
          </p:cNvPr>
          <p:cNvCxnSpPr/>
          <p:nvPr/>
        </p:nvCxnSpPr>
        <p:spPr>
          <a:xfrm flipH="1" flipV="1">
            <a:off x="1424608" y="4077072"/>
            <a:ext cx="36004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6040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105370" y="2146835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370" y="337656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05370" y="378647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IPv4/IPv6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05370" y="4196386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2615" y="1225364"/>
            <a:ext cx="1145969" cy="61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6562" y="1704765"/>
            <a:ext cx="3260829" cy="149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CSMA/CD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HWaddr 08:00:27:1f:2d:6c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c:\&gt;ipconfig /all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0A-00-27   00-00-00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 </a:t>
            </a:r>
            <a:r>
              <a:rPr lang="ko-KR" altLang="en-US" sz="1518">
                <a:latin typeface="Consolas" pitchFamily="49" charset="0"/>
                <a:cs typeface="Consolas" pitchFamily="49" charset="0"/>
              </a:rPr>
              <a:t>회사명     고유번호   </a:t>
            </a:r>
          </a:p>
        </p:txBody>
      </p:sp>
      <p:sp>
        <p:nvSpPr>
          <p:cNvPr id="3" name="타원 2"/>
          <p:cNvSpPr/>
          <p:nvPr/>
        </p:nvSpPr>
        <p:spPr>
          <a:xfrm>
            <a:off x="3633150" y="368353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91559" y="4571678"/>
            <a:ext cx="3962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307306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3" idx="4"/>
          </p:cNvCxnSpPr>
          <p:nvPr/>
        </p:nvCxnSpPr>
        <p:spPr>
          <a:xfrm>
            <a:off x="3838105" y="4093449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512261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81793" y="3340357"/>
            <a:ext cx="176522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08:00:27:1f:2d:6c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1021" y="5459818"/>
            <a:ext cx="176522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0A-00-27-00-00-00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61212" y="5118225"/>
            <a:ext cx="888139" cy="2732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3927" y="3653149"/>
            <a:ext cx="2416046" cy="716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: 0A-00-27-00-00-00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0x0800</a:t>
            </a:r>
          </a:p>
        </p:txBody>
      </p:sp>
      <p:sp>
        <p:nvSpPr>
          <p:cNvPr id="19" name="타원 18"/>
          <p:cNvSpPr/>
          <p:nvPr/>
        </p:nvSpPr>
        <p:spPr>
          <a:xfrm>
            <a:off x="5180528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385483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259739" y="5043393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464694" y="4565164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1583599" y="4128068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856873" y="4119252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</p:cNvCxnSpPr>
          <p:nvPr/>
        </p:nvCxnSpPr>
        <p:spPr>
          <a:xfrm flipV="1">
            <a:off x="3968377" y="4045240"/>
            <a:ext cx="0" cy="484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6434204" y="4571678"/>
            <a:ext cx="0" cy="370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cxnSpLocks/>
          </p:cNvCxnSpPr>
          <p:nvPr/>
        </p:nvCxnSpPr>
        <p:spPr>
          <a:xfrm flipH="1">
            <a:off x="3944888" y="4510146"/>
            <a:ext cx="2489316" cy="24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폭발 1 31"/>
          <p:cNvSpPr/>
          <p:nvPr/>
        </p:nvSpPr>
        <p:spPr>
          <a:xfrm>
            <a:off x="8359395" y="2744924"/>
            <a:ext cx="421113" cy="36167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820DFAA-B5A3-4DD3-9CAD-7F0DC463B6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Ethernet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56F3038-4705-4D7A-8187-94977FA062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1A954DF-A7B7-4DC0-8143-482E134A7667}"/>
              </a:ext>
            </a:extLst>
          </p:cNvPr>
          <p:cNvCxnSpPr>
            <a:cxnSpLocks/>
          </p:cNvCxnSpPr>
          <p:nvPr/>
        </p:nvCxnSpPr>
        <p:spPr>
          <a:xfrm>
            <a:off x="54570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50B994-CF06-4EEC-952E-45D9B49A8115}"/>
              </a:ext>
            </a:extLst>
          </p:cNvPr>
          <p:cNvCxnSpPr>
            <a:cxnSpLocks/>
          </p:cNvCxnSpPr>
          <p:nvPr/>
        </p:nvCxnSpPr>
        <p:spPr>
          <a:xfrm>
            <a:off x="45569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A714D12-276B-4E74-96D4-436CB6A9B98C}"/>
              </a:ext>
            </a:extLst>
          </p:cNvPr>
          <p:cNvSpPr/>
          <p:nvPr/>
        </p:nvSpPr>
        <p:spPr>
          <a:xfrm rot="10800000">
            <a:off x="1712640" y="5118225"/>
            <a:ext cx="409910" cy="409910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0AC334B-B1C6-44AE-AE1C-4672D4740553}"/>
              </a:ext>
            </a:extLst>
          </p:cNvPr>
          <p:cNvCxnSpPr/>
          <p:nvPr/>
        </p:nvCxnSpPr>
        <p:spPr>
          <a:xfrm flipH="1">
            <a:off x="4464694" y="4725144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C7FBA9D-9618-4A26-BF47-B6265B595403}"/>
              </a:ext>
            </a:extLst>
          </p:cNvPr>
          <p:cNvCxnSpPr/>
          <p:nvPr/>
        </p:nvCxnSpPr>
        <p:spPr>
          <a:xfrm flipH="1">
            <a:off x="5323703" y="4716112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3098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105370" y="2146835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370" y="337656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05370" y="378647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IPv4/IPv6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05370" y="4196386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2615" y="1225364"/>
            <a:ext cx="1145969" cy="61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6562" y="1704765"/>
            <a:ext cx="3260829" cy="149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CSMA/CD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HWaddr 08:00:27:1f:2d:6c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c:\&gt;ipconfig /all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0A-00-27   00-00-00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 </a:t>
            </a:r>
            <a:r>
              <a:rPr lang="ko-KR" altLang="en-US" sz="1518">
                <a:latin typeface="Consolas" pitchFamily="49" charset="0"/>
                <a:cs typeface="Consolas" pitchFamily="49" charset="0"/>
              </a:rPr>
              <a:t>회사명     고유번호   </a:t>
            </a:r>
          </a:p>
        </p:txBody>
      </p:sp>
      <p:sp>
        <p:nvSpPr>
          <p:cNvPr id="3" name="타원 2"/>
          <p:cNvSpPr/>
          <p:nvPr/>
        </p:nvSpPr>
        <p:spPr>
          <a:xfrm>
            <a:off x="3633150" y="368353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91559" y="4571678"/>
            <a:ext cx="3962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307306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3" idx="4"/>
          </p:cNvCxnSpPr>
          <p:nvPr/>
        </p:nvCxnSpPr>
        <p:spPr>
          <a:xfrm>
            <a:off x="3838105" y="4093449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512261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81793" y="3340357"/>
            <a:ext cx="176522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08:00:27:1f:2d:6c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1021" y="5459818"/>
            <a:ext cx="176522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0A-00-27-00-00-00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61212" y="5118225"/>
            <a:ext cx="888139" cy="2732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3927" y="3653149"/>
            <a:ext cx="2416046" cy="716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: 0A-00-27-00-00-00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0x0800</a:t>
            </a:r>
          </a:p>
        </p:txBody>
      </p:sp>
      <p:sp>
        <p:nvSpPr>
          <p:cNvPr id="19" name="타원 18"/>
          <p:cNvSpPr/>
          <p:nvPr/>
        </p:nvSpPr>
        <p:spPr>
          <a:xfrm>
            <a:off x="5180528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385483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259739" y="5043393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464694" y="4565164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1583599" y="4128068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856873" y="4119252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6434204" y="4571678"/>
            <a:ext cx="0" cy="370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cxnSpLocks/>
          </p:cNvCxnSpPr>
          <p:nvPr/>
        </p:nvCxnSpPr>
        <p:spPr>
          <a:xfrm flipH="1">
            <a:off x="5133020" y="4510146"/>
            <a:ext cx="13011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폭발 1 31"/>
          <p:cNvSpPr/>
          <p:nvPr/>
        </p:nvSpPr>
        <p:spPr>
          <a:xfrm>
            <a:off x="4953000" y="4099964"/>
            <a:ext cx="421113" cy="36167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820DFAA-B5A3-4DD3-9CAD-7F0DC463B6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Ethernet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56F3038-4705-4D7A-8187-94977FA062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1A954DF-A7B7-4DC0-8143-482E134A7667}"/>
              </a:ext>
            </a:extLst>
          </p:cNvPr>
          <p:cNvCxnSpPr>
            <a:cxnSpLocks/>
          </p:cNvCxnSpPr>
          <p:nvPr/>
        </p:nvCxnSpPr>
        <p:spPr>
          <a:xfrm>
            <a:off x="54570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50B994-CF06-4EEC-952E-45D9B49A8115}"/>
              </a:ext>
            </a:extLst>
          </p:cNvPr>
          <p:cNvCxnSpPr>
            <a:cxnSpLocks/>
          </p:cNvCxnSpPr>
          <p:nvPr/>
        </p:nvCxnSpPr>
        <p:spPr>
          <a:xfrm>
            <a:off x="45569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A714D12-276B-4E74-96D4-436CB6A9B98C}"/>
              </a:ext>
            </a:extLst>
          </p:cNvPr>
          <p:cNvSpPr/>
          <p:nvPr/>
        </p:nvSpPr>
        <p:spPr>
          <a:xfrm rot="10800000">
            <a:off x="1712640" y="5118225"/>
            <a:ext cx="409910" cy="409910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0AC334B-B1C6-44AE-AE1C-4672D4740553}"/>
              </a:ext>
            </a:extLst>
          </p:cNvPr>
          <p:cNvCxnSpPr/>
          <p:nvPr/>
        </p:nvCxnSpPr>
        <p:spPr>
          <a:xfrm flipH="1">
            <a:off x="4464694" y="4725144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C7FBA9D-9618-4A26-BF47-B6265B595403}"/>
              </a:ext>
            </a:extLst>
          </p:cNvPr>
          <p:cNvCxnSpPr/>
          <p:nvPr/>
        </p:nvCxnSpPr>
        <p:spPr>
          <a:xfrm flipH="1">
            <a:off x="5323703" y="4716112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92C89C-4041-4886-BD02-96015E2C3645}"/>
              </a:ext>
            </a:extLst>
          </p:cNvPr>
          <p:cNvCxnSpPr>
            <a:cxnSpLocks/>
          </p:cNvCxnSpPr>
          <p:nvPr/>
        </p:nvCxnSpPr>
        <p:spPr>
          <a:xfrm>
            <a:off x="3944888" y="4093450"/>
            <a:ext cx="0" cy="440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2A30C71-560C-40DB-9D29-7190CBA2D9B5}"/>
              </a:ext>
            </a:extLst>
          </p:cNvPr>
          <p:cNvCxnSpPr>
            <a:cxnSpLocks/>
          </p:cNvCxnSpPr>
          <p:nvPr/>
        </p:nvCxnSpPr>
        <p:spPr>
          <a:xfrm>
            <a:off x="3944888" y="4510146"/>
            <a:ext cx="11521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DE1AA81-E89F-4B35-9688-DDFD0731D67B}"/>
              </a:ext>
            </a:extLst>
          </p:cNvPr>
          <p:cNvSpPr txBox="1"/>
          <p:nvPr/>
        </p:nvSpPr>
        <p:spPr>
          <a:xfrm>
            <a:off x="6689258" y="267291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itchFamily="49" charset="0"/>
                <a:cs typeface="Consolas" pitchFamily="49" charset="0"/>
              </a:rPr>
              <a:t>CSMA/CD</a:t>
            </a:r>
          </a:p>
        </p:txBody>
      </p:sp>
    </p:spTree>
    <p:extLst>
      <p:ext uri="{BB962C8B-B14F-4D97-AF65-F5344CB8AC3E}">
        <p14:creationId xmlns:p14="http://schemas.microsoft.com/office/powerpoint/2010/main" val="34101303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127171" y="2563398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27171" y="3793129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27171" y="4203039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27171" y="4612949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64416" y="1641927"/>
            <a:ext cx="906017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3696" y="749287"/>
            <a:ext cx="2601994" cy="1318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ARP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dst_ip : 192.168.60.56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src_ip : 192.168.60.1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 : 0A-00-27-00-00-00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440443" y="4044882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98851" y="4933020"/>
            <a:ext cx="3962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7114598" y="541124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3" idx="4"/>
          </p:cNvCxnSpPr>
          <p:nvPr/>
        </p:nvCxnSpPr>
        <p:spPr>
          <a:xfrm>
            <a:off x="4645398" y="4454791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319553" y="4933020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64862" y="3429000"/>
            <a:ext cx="1765227" cy="705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08:00:27:1f:2d:6c</a:t>
            </a:r>
          </a:p>
          <a:p>
            <a:r>
              <a:rPr lang="en-US" altLang="ko-KR" sz="1328" b="1">
                <a:latin typeface="Consolas" pitchFamily="49" charset="0"/>
                <a:cs typeface="Consolas" pitchFamily="49" charset="0"/>
              </a:rPr>
              <a:t>192.168.60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.56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58313" y="5821160"/>
            <a:ext cx="176522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0A-00-27-00-00-00</a:t>
            </a:r>
          </a:p>
          <a:p>
            <a:r>
              <a:rPr lang="en-US" altLang="ko-KR" sz="1328" b="1">
                <a:latin typeface="Consolas" pitchFamily="49" charset="0"/>
                <a:cs typeface="Consolas" pitchFamily="49" charset="0"/>
              </a:rPr>
              <a:t>192.168.60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00758" y="5060841"/>
            <a:ext cx="888139" cy="2732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4064" y="4053128"/>
            <a:ext cx="2416046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: 0A-00-27-00-00-00</a:t>
            </a:r>
          </a:p>
        </p:txBody>
      </p:sp>
      <p:sp>
        <p:nvSpPr>
          <p:cNvPr id="19" name="타원 18"/>
          <p:cNvSpPr/>
          <p:nvPr/>
        </p:nvSpPr>
        <p:spPr>
          <a:xfrm>
            <a:off x="5987820" y="541124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192775" y="4933020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5067031" y="5404735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271986" y="4926506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1605400" y="4544631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878673" y="4535815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782034" y="4513927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422729" y="4992523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306812" y="5001339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114598" y="4967180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90066" y="2160588"/>
            <a:ext cx="2509020" cy="1329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Ethernet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: 0A-00-27-00-00-00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: 08:00:27:1f:2d:6c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0x01</a:t>
            </a:r>
          </a:p>
          <a:p>
            <a:endParaRPr lang="en-US" altLang="ko-KR" sz="1328">
              <a:latin typeface="Consolas" pitchFamily="49" charset="0"/>
              <a:cs typeface="Consolas" pitchFamily="49" charset="0"/>
            </a:endParaRP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56412" y="760175"/>
            <a:ext cx="2601994" cy="11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ARP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src_ip : 192.168.60.56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dst_ip : 192.168.60.1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  : 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92783" y="2171477"/>
            <a:ext cx="2601994" cy="1329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Ethernet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 : ff:ff:ff:ff:ff:ff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 : 08:00:27:1f:2d:6c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0x01</a:t>
            </a:r>
          </a:p>
          <a:p>
            <a:endParaRPr lang="en-US" altLang="ko-KR" sz="1328">
              <a:latin typeface="Consolas" pitchFamily="49" charset="0"/>
              <a:cs typeface="Consolas" pitchFamily="49" charset="0"/>
            </a:endParaRP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A39CC4D-27C4-40EC-BE69-AD1E7108265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ARP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47B16C5-80A5-4728-A1B9-0AED3A305D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98F4DCF-8CC7-4DA8-957F-261DA87F7F0B}"/>
              </a:ext>
            </a:extLst>
          </p:cNvPr>
          <p:cNvSpPr/>
          <p:nvPr/>
        </p:nvSpPr>
        <p:spPr>
          <a:xfrm>
            <a:off x="5878287" y="1088740"/>
            <a:ext cx="334853" cy="288032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44DA1BC-5626-485B-8C05-4DD910E55AC0}"/>
              </a:ext>
            </a:extLst>
          </p:cNvPr>
          <p:cNvSpPr/>
          <p:nvPr/>
        </p:nvSpPr>
        <p:spPr>
          <a:xfrm flipH="1">
            <a:off x="5925109" y="1965864"/>
            <a:ext cx="381704" cy="288032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F08A208-9763-46A0-87A9-A650D2DC8A16}"/>
              </a:ext>
            </a:extLst>
          </p:cNvPr>
          <p:cNvCxnSpPr>
            <a:cxnSpLocks/>
          </p:cNvCxnSpPr>
          <p:nvPr/>
        </p:nvCxnSpPr>
        <p:spPr>
          <a:xfrm flipV="1">
            <a:off x="7041232" y="4992523"/>
            <a:ext cx="0" cy="409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7381366-415D-4876-97DA-34C71C938266}"/>
              </a:ext>
            </a:extLst>
          </p:cNvPr>
          <p:cNvCxnSpPr>
            <a:cxnSpLocks/>
          </p:cNvCxnSpPr>
          <p:nvPr/>
        </p:nvCxnSpPr>
        <p:spPr>
          <a:xfrm flipH="1" flipV="1">
            <a:off x="4850353" y="4886223"/>
            <a:ext cx="219551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10DCF1A-A960-4417-B52B-4B26D337708E}"/>
              </a:ext>
            </a:extLst>
          </p:cNvPr>
          <p:cNvCxnSpPr>
            <a:cxnSpLocks/>
          </p:cNvCxnSpPr>
          <p:nvPr/>
        </p:nvCxnSpPr>
        <p:spPr>
          <a:xfrm flipV="1">
            <a:off x="4850353" y="4471240"/>
            <a:ext cx="0" cy="414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84722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02872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22693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42513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2334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83629" y="2404225"/>
            <a:ext cx="2589170" cy="880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int ip = 0x12345678;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int ip_1 = ip;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printf("%n", ip_1);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36184" y="2335906"/>
            <a:ext cx="1844596" cy="3415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36184" y="2950771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36184" y="3292363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6184" y="3633955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36184" y="3975547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57955" y="3017438"/>
            <a:ext cx="42511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36184" y="2609179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71350" y="2600364"/>
            <a:ext cx="304892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꺾인 연결선 23"/>
          <p:cNvCxnSpPr>
            <a:stCxn id="21" idx="3"/>
            <a:endCxn id="11" idx="3"/>
          </p:cNvCxnSpPr>
          <p:nvPr/>
        </p:nvCxnSpPr>
        <p:spPr>
          <a:xfrm>
            <a:off x="7480780" y="2779975"/>
            <a:ext cx="12049" cy="341592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83629" y="3633955"/>
            <a:ext cx="2589170" cy="880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int ip = 0x12345678;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char *p = ip;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printf("%x\n", *p);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3021C1-0F7B-4DAA-B314-F794267046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Endian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2FFD0FE-B8C2-48D1-8D60-08C34F862C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0812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76723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96543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16363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36184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3265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03086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22906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42727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화살표 연결선 4"/>
          <p:cNvCxnSpPr>
            <a:stCxn id="2" idx="2"/>
            <a:endCxn id="23" idx="0"/>
          </p:cNvCxnSpPr>
          <p:nvPr/>
        </p:nvCxnSpPr>
        <p:spPr>
          <a:xfrm>
            <a:off x="3586633" y="2267588"/>
            <a:ext cx="2466004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2"/>
            <a:endCxn id="20" idx="0"/>
          </p:cNvCxnSpPr>
          <p:nvPr/>
        </p:nvCxnSpPr>
        <p:spPr>
          <a:xfrm>
            <a:off x="4406453" y="2267588"/>
            <a:ext cx="826363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2"/>
            <a:endCxn id="18" idx="0"/>
          </p:cNvCxnSpPr>
          <p:nvPr/>
        </p:nvCxnSpPr>
        <p:spPr>
          <a:xfrm flipH="1">
            <a:off x="4412996" y="2267588"/>
            <a:ext cx="813278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2"/>
            <a:endCxn id="17" idx="0"/>
          </p:cNvCxnSpPr>
          <p:nvPr/>
        </p:nvCxnSpPr>
        <p:spPr>
          <a:xfrm flipH="1">
            <a:off x="3593175" y="2267588"/>
            <a:ext cx="2452919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93176" y="3497319"/>
            <a:ext cx="3430747" cy="1669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ip = ((ip&amp;0xff000000)&gt;&gt;24)|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     ((ip&amp;0xff0000)&gt;&gt;8)|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     ((ip&amp;0xff00)&lt;&lt;8)|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     ((ip&amp;0xff)&lt;&lt;24)</a:t>
            </a:r>
          </a:p>
          <a:p>
            <a:endParaRPr lang="ko-KR" altLang="en-US" sz="1708">
              <a:latin typeface="Consolas" pitchFamily="49" charset="0"/>
              <a:cs typeface="Consolas" pitchFamily="49" charset="0"/>
            </a:endParaRPr>
          </a:p>
          <a:p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808448-6896-4E13-9244-FB1EB1C90A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htonl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9D681BC-1301-46E7-9FED-96565F97F7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B3A80-4894-4A3E-BD3E-A64961DD0FE2}"/>
              </a:ext>
            </a:extLst>
          </p:cNvPr>
          <p:cNvSpPr txBox="1"/>
          <p:nvPr/>
        </p:nvSpPr>
        <p:spPr>
          <a:xfrm>
            <a:off x="7473280" y="18050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htonl(ip)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82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340768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808820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A34C933-524F-47F7-B30B-61DC8E4B822C}"/>
              </a:ext>
            </a:extLst>
          </p:cNvPr>
          <p:cNvSpPr txBox="1"/>
          <p:nvPr/>
        </p:nvSpPr>
        <p:spPr>
          <a:xfrm>
            <a:off x="740532" y="22238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243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655140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4BF626-9A9A-4AA8-86D7-1C7903A5D1F4}"/>
              </a:ext>
            </a:extLst>
          </p:cNvPr>
          <p:cNvSpPr txBox="1"/>
          <p:nvPr/>
        </p:nvSpPr>
        <p:spPr>
          <a:xfrm>
            <a:off x="740532" y="307018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243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698583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4166635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F283F0E-B95C-477C-BF15-1AFA5E123841}"/>
              </a:ext>
            </a:extLst>
          </p:cNvPr>
          <p:cNvSpPr txBox="1"/>
          <p:nvPr/>
        </p:nvSpPr>
        <p:spPr>
          <a:xfrm>
            <a:off x="745730" y="45816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3.5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5012955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B3236D8-1806-4C4F-BEF4-C8ACB07E7A79}"/>
              </a:ext>
            </a:extLst>
          </p:cNvPr>
          <p:cNvSpPr txBox="1"/>
          <p:nvPr/>
        </p:nvSpPr>
        <p:spPr>
          <a:xfrm>
            <a:off x="745730" y="5428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6071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통 3"/>
          <p:cNvSpPr/>
          <p:nvPr/>
        </p:nvSpPr>
        <p:spPr>
          <a:xfrm>
            <a:off x="3548844" y="4423582"/>
            <a:ext cx="1029906" cy="302914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6396232" y="4398548"/>
            <a:ext cx="1029906" cy="302914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5127809" y="5574654"/>
            <a:ext cx="1029906" cy="302914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8DB795-3F9C-4D06-8EA8-E62EC9150544}"/>
              </a:ext>
            </a:extLst>
          </p:cNvPr>
          <p:cNvGrpSpPr/>
          <p:nvPr/>
        </p:nvGrpSpPr>
        <p:grpSpPr>
          <a:xfrm>
            <a:off x="4548578" y="4359779"/>
            <a:ext cx="1758397" cy="1189644"/>
            <a:chOff x="3664729" y="4715511"/>
            <a:chExt cx="1758397" cy="1189644"/>
          </a:xfrm>
        </p:grpSpPr>
        <p:sp>
          <p:nvSpPr>
            <p:cNvPr id="6" name="직사각형 5"/>
            <p:cNvSpPr/>
            <p:nvPr/>
          </p:nvSpPr>
          <p:spPr>
            <a:xfrm>
              <a:off x="3684923" y="534945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550630" y="4715511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664729" y="5615608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863469" y="4806006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627308" y="510758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213826" y="4906669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07115" y="537373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860911" y="5228145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810904" y="570423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0" name="폭발 2 9"/>
          <p:cNvSpPr/>
          <p:nvPr/>
        </p:nvSpPr>
        <p:spPr>
          <a:xfrm>
            <a:off x="6645188" y="6093296"/>
            <a:ext cx="726992" cy="649425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14861" y="4859976"/>
            <a:ext cx="1867819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TTL=0 =&gt;  ICMP</a:t>
            </a:r>
          </a:p>
          <a:p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79598" y="4197979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79598" y="4607890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79598" y="5017800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1657827" y="4949481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1931100" y="4940665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1738387" y="4528603"/>
            <a:ext cx="0" cy="1817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738387" y="4560508"/>
            <a:ext cx="502713" cy="15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0889CF-4C6F-4875-A840-CB72AC3776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IP header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679F0F8-7403-4F9A-AEC7-25606E152D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  <p:pic>
        <p:nvPicPr>
          <p:cNvPr id="2050" name="Picture 2" descr="IPv4 - Wikipedia">
            <a:extLst>
              <a:ext uri="{FF2B5EF4-FFF2-40B4-BE49-F238E27FC236}">
                <a16:creationId xmlns:a16="http://schemas.microsoft.com/office/drawing/2014/main" id="{353E5551-8AD3-41AF-9C37-C28E6374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08" y="869398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0B2189-FBF4-44B5-A318-B86E429F3C91}"/>
              </a:ext>
            </a:extLst>
          </p:cNvPr>
          <p:cNvSpPr txBox="1"/>
          <p:nvPr/>
        </p:nvSpPr>
        <p:spPr>
          <a:xfrm>
            <a:off x="1111872" y="1268760"/>
            <a:ext cx="1365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IHL=5*4byte</a:t>
            </a:r>
          </a:p>
          <a:p>
            <a:r>
              <a:rPr lang="en-US" altLang="ko-KR"/>
              <a:t>IHL=7*4byte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1D458-9EB9-40B2-B53E-9A1D2DD4C06B}"/>
              </a:ext>
            </a:extLst>
          </p:cNvPr>
          <p:cNvSpPr/>
          <p:nvPr/>
        </p:nvSpPr>
        <p:spPr>
          <a:xfrm>
            <a:off x="7555516" y="2385062"/>
            <a:ext cx="526487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942038-B104-4FE4-96AA-5FB7D8A934A9}"/>
              </a:ext>
            </a:extLst>
          </p:cNvPr>
          <p:cNvSpPr/>
          <p:nvPr/>
        </p:nvSpPr>
        <p:spPr>
          <a:xfrm>
            <a:off x="8082003" y="2385062"/>
            <a:ext cx="1550947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4C407-1B88-4735-8B8E-5BFC8BD96E42}"/>
              </a:ext>
            </a:extLst>
          </p:cNvPr>
          <p:cNvSpPr txBox="1"/>
          <p:nvPr/>
        </p:nvSpPr>
        <p:spPr>
          <a:xfrm>
            <a:off x="7629337" y="26682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4A2566-92D8-4E4C-8E73-71B459462248}"/>
              </a:ext>
            </a:extLst>
          </p:cNvPr>
          <p:cNvSpPr txBox="1"/>
          <p:nvPr/>
        </p:nvSpPr>
        <p:spPr>
          <a:xfrm>
            <a:off x="7938321" y="30300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1500</a:t>
            </a:r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F416D-6409-4674-BAF2-32703D75939A}"/>
              </a:ext>
            </a:extLst>
          </p:cNvPr>
          <p:cNvSpPr txBox="1"/>
          <p:nvPr/>
        </p:nvSpPr>
        <p:spPr>
          <a:xfrm>
            <a:off x="8341243" y="26881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1480</a:t>
            </a:r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77A721-2823-4408-B879-EF0D87F8DCB4}"/>
              </a:ext>
            </a:extLst>
          </p:cNvPr>
          <p:cNvCxnSpPr>
            <a:cxnSpLocks/>
          </p:cNvCxnSpPr>
          <p:nvPr/>
        </p:nvCxnSpPr>
        <p:spPr>
          <a:xfrm flipV="1">
            <a:off x="4574174" y="4535474"/>
            <a:ext cx="1817482" cy="25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583D31A-49D7-4795-9660-291C278938E8}"/>
              </a:ext>
            </a:extLst>
          </p:cNvPr>
          <p:cNvCxnSpPr>
            <a:cxnSpLocks/>
            <a:stCxn id="4" idx="3"/>
            <a:endCxn id="21" idx="2"/>
          </p:cNvCxnSpPr>
          <p:nvPr/>
        </p:nvCxnSpPr>
        <p:spPr>
          <a:xfrm>
            <a:off x="4063797" y="4726496"/>
            <a:ext cx="1064012" cy="999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CBF41D-67C2-4206-93A6-A11BC4F37B57}"/>
              </a:ext>
            </a:extLst>
          </p:cNvPr>
          <p:cNvCxnSpPr>
            <a:cxnSpLocks/>
            <a:stCxn id="19" idx="3"/>
            <a:endCxn id="21" idx="4"/>
          </p:cNvCxnSpPr>
          <p:nvPr/>
        </p:nvCxnSpPr>
        <p:spPr>
          <a:xfrm flipH="1">
            <a:off x="6157715" y="4701462"/>
            <a:ext cx="753470" cy="1024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77680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43312" y="2672916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229364" y="2672916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92776" y="3710204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492776" y="4413467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61928" y="4476379"/>
            <a:ext cx="1258678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51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416406" y="3885227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424776" y="4255124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47514" y="4255124"/>
            <a:ext cx="1258678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MTU = 1500</a:t>
            </a:r>
            <a:endParaRPr lang="ko-KR" altLang="en-US" sz="151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899302" y="3710205"/>
            <a:ext cx="525474" cy="175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4891174" y="4251627"/>
            <a:ext cx="533603" cy="161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300734" y="5029959"/>
            <a:ext cx="1292081" cy="246606"/>
            <a:chOff x="3704506" y="5614298"/>
            <a:chExt cx="2376264" cy="687182"/>
          </a:xfrm>
        </p:grpSpPr>
        <p:sp>
          <p:nvSpPr>
            <p:cNvPr id="50" name="직사각형 49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294099" y="5813230"/>
            <a:ext cx="1292081" cy="246606"/>
            <a:chOff x="3704506" y="5614298"/>
            <a:chExt cx="2376264" cy="687182"/>
          </a:xfrm>
        </p:grpSpPr>
        <p:sp>
          <p:nvSpPr>
            <p:cNvPr id="53" name="직사각형 52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423194" y="4592310"/>
            <a:ext cx="1292081" cy="246606"/>
            <a:chOff x="3704506" y="5614298"/>
            <a:chExt cx="2376264" cy="687182"/>
          </a:xfrm>
        </p:grpSpPr>
        <p:sp>
          <p:nvSpPr>
            <p:cNvPr id="56" name="직사각형 55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7243512" y="3710204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7243512" y="4413467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360722" y="4439493"/>
            <a:ext cx="1258678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51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6806192" y="3710205"/>
            <a:ext cx="437319" cy="175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6806192" y="4247009"/>
            <a:ext cx="437319" cy="166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9292532" y="3774503"/>
            <a:ext cx="586052" cy="5592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878584" y="377450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300734" y="5413124"/>
            <a:ext cx="1292081" cy="246606"/>
            <a:chOff x="3704506" y="5614298"/>
            <a:chExt cx="2376264" cy="687182"/>
          </a:xfrm>
        </p:grpSpPr>
        <p:sp>
          <p:nvSpPr>
            <p:cNvPr id="66" name="직사각형 65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73405" y="5002741"/>
            <a:ext cx="936475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seq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= 2</a:t>
            </a:r>
            <a:endParaRPr lang="ko-KR" altLang="en-US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373404" y="5785434"/>
            <a:ext cx="936475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seq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= 3</a:t>
            </a:r>
            <a:endParaRPr lang="ko-KR" altLang="en-US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73405" y="5386132"/>
            <a:ext cx="936475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seq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= 1</a:t>
            </a:r>
            <a:endParaRPr lang="ko-KR" altLang="en-US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789706-7B83-4A97-8D74-70CD5BD5B4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흐름 제어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7A6B484-55AC-41BB-9913-B991E89B80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4" name="Picture 2" descr="IPv4 - Wikipedia">
            <a:extLst>
              <a:ext uri="{FF2B5EF4-FFF2-40B4-BE49-F238E27FC236}">
                <a16:creationId xmlns:a16="http://schemas.microsoft.com/office/drawing/2014/main" id="{5EF10207-349B-42FB-9266-0220BA53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59" y="634046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7E1BFA-64EE-4F9E-990C-4E20330C0327}"/>
              </a:ext>
            </a:extLst>
          </p:cNvPr>
          <p:cNvSpPr txBox="1"/>
          <p:nvPr/>
        </p:nvSpPr>
        <p:spPr>
          <a:xfrm>
            <a:off x="7726986" y="23132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9166B1-4997-4D74-B499-55D9FAD52A19}"/>
              </a:ext>
            </a:extLst>
          </p:cNvPr>
          <p:cNvSpPr txBox="1"/>
          <p:nvPr/>
        </p:nvSpPr>
        <p:spPr>
          <a:xfrm>
            <a:off x="8387811" y="23138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3980</a:t>
            </a: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939B40-8320-4625-A0E5-58C08748D03C}"/>
              </a:ext>
            </a:extLst>
          </p:cNvPr>
          <p:cNvSpPr/>
          <p:nvPr/>
        </p:nvSpPr>
        <p:spPr>
          <a:xfrm>
            <a:off x="7254692" y="3792336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4DCE48D-3099-44D8-8CA4-DC5C9AD1B1B7}"/>
              </a:ext>
            </a:extLst>
          </p:cNvPr>
          <p:cNvSpPr/>
          <p:nvPr/>
        </p:nvSpPr>
        <p:spPr>
          <a:xfrm>
            <a:off x="7840744" y="3792336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FB9D00-9EFC-4610-AEB3-A0A7ED48BB04}"/>
              </a:ext>
            </a:extLst>
          </p:cNvPr>
          <p:cNvSpPr txBox="1"/>
          <p:nvPr/>
        </p:nvSpPr>
        <p:spPr>
          <a:xfrm>
            <a:off x="8709084" y="49514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 + 1480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DED350-8654-49A0-AD26-0EB69A0D2577}"/>
              </a:ext>
            </a:extLst>
          </p:cNvPr>
          <p:cNvSpPr txBox="1"/>
          <p:nvPr/>
        </p:nvSpPr>
        <p:spPr>
          <a:xfrm>
            <a:off x="8714182" y="53517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 + 1480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80896-2164-49F5-84C0-C2EA96FED239}"/>
              </a:ext>
            </a:extLst>
          </p:cNvPr>
          <p:cNvSpPr txBox="1"/>
          <p:nvPr/>
        </p:nvSpPr>
        <p:spPr>
          <a:xfrm>
            <a:off x="8714182" y="5742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 + 1020</a:t>
            </a:r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F7E629-6A18-4D55-A1C9-66F7FAF918EC}"/>
              </a:ext>
            </a:extLst>
          </p:cNvPr>
          <p:cNvGrpSpPr/>
          <p:nvPr/>
        </p:nvGrpSpPr>
        <p:grpSpPr>
          <a:xfrm>
            <a:off x="5416406" y="3942696"/>
            <a:ext cx="1292081" cy="246606"/>
            <a:chOff x="3704506" y="5614298"/>
            <a:chExt cx="2376264" cy="6871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63190F-759A-47CF-9D8E-C0C3761D444C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695977E-2610-4987-970F-D86036671E3E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9076D28-E6B3-4C45-AAD6-1ADAF6B9295A}"/>
              </a:ext>
            </a:extLst>
          </p:cNvPr>
          <p:cNvSpPr/>
          <p:nvPr/>
        </p:nvSpPr>
        <p:spPr>
          <a:xfrm>
            <a:off x="3027489" y="3774503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9F3E43-FBC4-4257-805C-AD33049EDD9E}"/>
              </a:ext>
            </a:extLst>
          </p:cNvPr>
          <p:cNvSpPr/>
          <p:nvPr/>
        </p:nvSpPr>
        <p:spPr>
          <a:xfrm>
            <a:off x="3613541" y="377450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C21087E-68C5-42A4-8C62-58BEF750F91F}"/>
              </a:ext>
            </a:extLst>
          </p:cNvPr>
          <p:cNvGrpSpPr/>
          <p:nvPr/>
        </p:nvGrpSpPr>
        <p:grpSpPr>
          <a:xfrm>
            <a:off x="3678484" y="4887674"/>
            <a:ext cx="1292081" cy="246606"/>
            <a:chOff x="3704506" y="5614298"/>
            <a:chExt cx="2376264" cy="68718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D597FE0-8D02-4FB7-8F30-FEC7067841B9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D11A4BF-A6B4-43C1-9123-64FEAF0F3FD8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F967182-E06B-477F-8F85-42C60FD25186}"/>
              </a:ext>
            </a:extLst>
          </p:cNvPr>
          <p:cNvGrpSpPr/>
          <p:nvPr/>
        </p:nvGrpSpPr>
        <p:grpSpPr>
          <a:xfrm>
            <a:off x="3678484" y="6271302"/>
            <a:ext cx="1292081" cy="246606"/>
            <a:chOff x="3704506" y="5614298"/>
            <a:chExt cx="2376264" cy="68718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40A7FE6-AF0A-48DE-814C-4141A60699F6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5C038F5-4A50-4284-AC50-A2B235E66BCA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C0DAA27-3177-419E-AF44-F24D33457BE8}"/>
              </a:ext>
            </a:extLst>
          </p:cNvPr>
          <p:cNvGrpSpPr/>
          <p:nvPr/>
        </p:nvGrpSpPr>
        <p:grpSpPr>
          <a:xfrm>
            <a:off x="3678484" y="5588752"/>
            <a:ext cx="1292081" cy="246606"/>
            <a:chOff x="3704506" y="5614298"/>
            <a:chExt cx="2376264" cy="68718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6DE53C4-8DD5-42D2-99B1-BC6E924FE0F7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D6E7132-050F-4160-AB01-20611329F72E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0E8794-2B0D-4CDD-BB01-3BC82E9BD8BF}"/>
              </a:ext>
            </a:extLst>
          </p:cNvPr>
          <p:cNvGrpSpPr/>
          <p:nvPr/>
        </p:nvGrpSpPr>
        <p:grpSpPr>
          <a:xfrm>
            <a:off x="3678484" y="5233581"/>
            <a:ext cx="1292081" cy="246606"/>
            <a:chOff x="3704506" y="5614298"/>
            <a:chExt cx="2376264" cy="687182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E1F31E4-FF78-4586-8DBA-C7FA288CB94A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6486202-3168-49E6-AB87-3FF17E37F9DB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7FEDB27-2AC2-4590-9385-C811727AC524}"/>
              </a:ext>
            </a:extLst>
          </p:cNvPr>
          <p:cNvGrpSpPr/>
          <p:nvPr/>
        </p:nvGrpSpPr>
        <p:grpSpPr>
          <a:xfrm>
            <a:off x="3678484" y="5925395"/>
            <a:ext cx="1292081" cy="246606"/>
            <a:chOff x="3704506" y="5614298"/>
            <a:chExt cx="2376264" cy="68718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BBF1A3-A22C-4751-A76D-907B92F0FC04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F0F5AB5-6749-4166-9DE5-851C4B1818B7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3EF541F-50DF-41D1-8CCE-ADE50D7FF8FA}"/>
              </a:ext>
            </a:extLst>
          </p:cNvPr>
          <p:cNvGrpSpPr/>
          <p:nvPr/>
        </p:nvGrpSpPr>
        <p:grpSpPr>
          <a:xfrm>
            <a:off x="3678484" y="6617210"/>
            <a:ext cx="1292081" cy="246606"/>
            <a:chOff x="3704506" y="5614298"/>
            <a:chExt cx="2376264" cy="68718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AC02503-C8AE-4848-82E5-FD03414352BD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CF41E85-1E68-47F8-831A-49A8B5C8AB8A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C0D0D5-4314-4874-A041-6989C506C5A8}"/>
              </a:ext>
            </a:extLst>
          </p:cNvPr>
          <p:cNvSpPr/>
          <p:nvPr/>
        </p:nvSpPr>
        <p:spPr>
          <a:xfrm>
            <a:off x="920992" y="3774503"/>
            <a:ext cx="586052" cy="5592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669F6-CFF9-4079-B93D-CCFFB2C3382A}"/>
              </a:ext>
            </a:extLst>
          </p:cNvPr>
          <p:cNvSpPr/>
          <p:nvPr/>
        </p:nvSpPr>
        <p:spPr>
          <a:xfrm>
            <a:off x="1507044" y="377450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211FC-B060-4732-9108-1869D28D9BF1}"/>
              </a:ext>
            </a:extLst>
          </p:cNvPr>
          <p:cNvSpPr txBox="1"/>
          <p:nvPr/>
        </p:nvSpPr>
        <p:spPr>
          <a:xfrm>
            <a:off x="7392244" y="350731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</a:t>
            </a:r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935727-99B4-4C2A-BE18-D50EE0AB7D9E}"/>
              </a:ext>
            </a:extLst>
          </p:cNvPr>
          <p:cNvSpPr txBox="1"/>
          <p:nvPr/>
        </p:nvSpPr>
        <p:spPr>
          <a:xfrm>
            <a:off x="9332648" y="348050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04400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8975606" y="5669412"/>
            <a:ext cx="1506228" cy="287477"/>
            <a:chOff x="3704506" y="5614298"/>
            <a:chExt cx="2376264" cy="687182"/>
          </a:xfrm>
        </p:grpSpPr>
        <p:sp>
          <p:nvSpPr>
            <p:cNvPr id="53" name="직사각형 52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788779" y="4850446"/>
            <a:ext cx="1506228" cy="287477"/>
            <a:chOff x="3704506" y="5614298"/>
            <a:chExt cx="2376264" cy="687182"/>
          </a:xfrm>
        </p:grpSpPr>
        <p:sp>
          <p:nvSpPr>
            <p:cNvPr id="66" name="직사각형 65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4867658" y="2798485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867658" y="3618306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56388" y="3648645"/>
            <a:ext cx="9006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323870" y="3002515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330206" y="3433719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1956" y="3514514"/>
            <a:ext cx="9006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1500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932415" y="2798487"/>
            <a:ext cx="397791" cy="20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5926263" y="3429641"/>
            <a:ext cx="403944" cy="18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375956" y="3002518"/>
            <a:ext cx="273617" cy="12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7375956" y="3267785"/>
            <a:ext cx="273617" cy="156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31710" y="3265860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21864" y="3131146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7743072" y="3163773"/>
            <a:ext cx="1014838" cy="87530"/>
            <a:chOff x="3704506" y="5614298"/>
            <a:chExt cx="2376264" cy="687182"/>
          </a:xfrm>
        </p:grpSpPr>
        <p:sp>
          <p:nvSpPr>
            <p:cNvPr id="41" name="직사각형 40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6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56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6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434159" y="5529538"/>
            <a:ext cx="122661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1480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</a:t>
            </a:r>
            <a:r>
              <a:rPr lang="en-US" altLang="ko-KR" sz="1139">
                <a:latin typeface="Consolas" pitchFamily="49" charset="0"/>
                <a:cs typeface="Consolas" pitchFamily="49" charset="0"/>
              </a:rPr>
              <a:t>= 520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2779" y="4763448"/>
            <a:ext cx="122661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= 1500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0D43D6-2872-4861-9428-A9696A538B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흐름 제어</a:t>
            </a:r>
          </a:p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9BFCED-6D42-4EFB-BB19-FFF4D74421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IPv4 - Wikipedia">
            <a:extLst>
              <a:ext uri="{FF2B5EF4-FFF2-40B4-BE49-F238E27FC236}">
                <a16:creationId xmlns:a16="http://schemas.microsoft.com/office/drawing/2014/main" id="{6149DE48-72B1-4D48-B322-B055B27C8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5" y="728642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CD88DE-EF9C-4244-A3B9-BA5C9F662500}"/>
              </a:ext>
            </a:extLst>
          </p:cNvPr>
          <p:cNvSpPr/>
          <p:nvPr/>
        </p:nvSpPr>
        <p:spPr>
          <a:xfrm>
            <a:off x="3919520" y="2895716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016AA3A-5BF6-4F3C-916A-D81DB834DB43}"/>
              </a:ext>
            </a:extLst>
          </p:cNvPr>
          <p:cNvSpPr/>
          <p:nvPr/>
        </p:nvSpPr>
        <p:spPr>
          <a:xfrm>
            <a:off x="4505572" y="2895716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8A8A17A-3BDF-4EF9-A651-1448B12DA2CD}"/>
              </a:ext>
            </a:extLst>
          </p:cNvPr>
          <p:cNvGrpSpPr/>
          <p:nvPr/>
        </p:nvGrpSpPr>
        <p:grpSpPr>
          <a:xfrm>
            <a:off x="5922725" y="3054667"/>
            <a:ext cx="1506228" cy="287477"/>
            <a:chOff x="3704506" y="5614298"/>
            <a:chExt cx="2376264" cy="68718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F7B10A8-5E78-48AF-8AC3-F165EF7E9A17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255B636-8AAB-412E-A26F-9116CFCFF62B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C6F502D-2D02-4678-9928-A4CB2FFC7A3A}"/>
              </a:ext>
            </a:extLst>
          </p:cNvPr>
          <p:cNvSpPr txBox="1"/>
          <p:nvPr/>
        </p:nvSpPr>
        <p:spPr>
          <a:xfrm>
            <a:off x="4664968" y="22039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2000</a:t>
            </a:r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C7C26DD-B17D-4233-AF44-EE221CF13A05}"/>
              </a:ext>
            </a:extLst>
          </p:cNvPr>
          <p:cNvSpPr txBox="1"/>
          <p:nvPr/>
        </p:nvSpPr>
        <p:spPr>
          <a:xfrm>
            <a:off x="3945991" y="25732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832CF6-F6CA-4B89-B099-93E2587977FD}"/>
              </a:ext>
            </a:extLst>
          </p:cNvPr>
          <p:cNvSpPr txBox="1"/>
          <p:nvPr/>
        </p:nvSpPr>
        <p:spPr>
          <a:xfrm>
            <a:off x="4572499" y="25732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1980</a:t>
            </a:r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06CA36-C798-4EAE-B82D-2E4AC3D2A1ED}"/>
              </a:ext>
            </a:extLst>
          </p:cNvPr>
          <p:cNvSpPr txBox="1"/>
          <p:nvPr/>
        </p:nvSpPr>
        <p:spPr>
          <a:xfrm>
            <a:off x="1828950" y="4544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DCCD48-A2A1-4DC2-AD18-DE1D62C2626B}"/>
              </a:ext>
            </a:extLst>
          </p:cNvPr>
          <p:cNvSpPr txBox="1"/>
          <p:nvPr/>
        </p:nvSpPr>
        <p:spPr>
          <a:xfrm>
            <a:off x="2420428" y="45447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1480</a:t>
            </a:r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50252D-EAD1-4AEA-94B2-A96D01273CA1}"/>
              </a:ext>
            </a:extLst>
          </p:cNvPr>
          <p:cNvSpPr txBox="1"/>
          <p:nvPr/>
        </p:nvSpPr>
        <p:spPr>
          <a:xfrm>
            <a:off x="9026557" y="53673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F51298-7CD6-4E53-802C-6402CC1DD8EA}"/>
              </a:ext>
            </a:extLst>
          </p:cNvPr>
          <p:cNvSpPr txBox="1"/>
          <p:nvPr/>
        </p:nvSpPr>
        <p:spPr>
          <a:xfrm>
            <a:off x="9630289" y="536737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500</a:t>
            </a:r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4D5417-21B9-470C-A6BD-11BB331BE39D}"/>
              </a:ext>
            </a:extLst>
          </p:cNvPr>
          <p:cNvSpPr txBox="1"/>
          <p:nvPr/>
        </p:nvSpPr>
        <p:spPr>
          <a:xfrm>
            <a:off x="7799492" y="3220454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1000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15E0E5A-79CB-4BC9-A3EF-E619321C3417}"/>
              </a:ext>
            </a:extLst>
          </p:cNvPr>
          <p:cNvGrpSpPr/>
          <p:nvPr/>
        </p:nvGrpSpPr>
        <p:grpSpPr>
          <a:xfrm>
            <a:off x="8975606" y="4475971"/>
            <a:ext cx="1506228" cy="287477"/>
            <a:chOff x="3704506" y="5614298"/>
            <a:chExt cx="2376264" cy="68718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E6CCA7E-D832-4E5E-8977-8CBA98ED16B6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DDB72CA-378F-4176-9232-9284C7883274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785336F9-49CE-4A07-B17D-D2ACBB2DECCE}"/>
              </a:ext>
            </a:extLst>
          </p:cNvPr>
          <p:cNvSpPr txBox="1"/>
          <p:nvPr/>
        </p:nvSpPr>
        <p:spPr>
          <a:xfrm>
            <a:off x="7439606" y="4388973"/>
            <a:ext cx="122661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</a:t>
            </a:r>
            <a:r>
              <a:rPr lang="en-US" altLang="ko-KR" sz="1139">
                <a:latin typeface="Consolas" pitchFamily="49" charset="0"/>
                <a:cs typeface="Consolas" pitchFamily="49" charset="0"/>
              </a:rPr>
              <a:t>= 1000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795F470-50D0-4D8B-80A8-C4B506D32121}"/>
              </a:ext>
            </a:extLst>
          </p:cNvPr>
          <p:cNvSpPr txBox="1"/>
          <p:nvPr/>
        </p:nvSpPr>
        <p:spPr>
          <a:xfrm>
            <a:off x="9015777" y="4170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8BD1A8-244E-4D53-AFBD-330565333F44}"/>
              </a:ext>
            </a:extLst>
          </p:cNvPr>
          <p:cNvSpPr txBox="1"/>
          <p:nvPr/>
        </p:nvSpPr>
        <p:spPr>
          <a:xfrm>
            <a:off x="9607255" y="417024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980</a:t>
            </a:r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CF94C2-CE51-4B67-8D65-FA5A5581256B}"/>
              </a:ext>
            </a:extLst>
          </p:cNvPr>
          <p:cNvGrpSpPr/>
          <p:nvPr/>
        </p:nvGrpSpPr>
        <p:grpSpPr>
          <a:xfrm>
            <a:off x="8976162" y="5062651"/>
            <a:ext cx="1506228" cy="287477"/>
            <a:chOff x="3704506" y="5614298"/>
            <a:chExt cx="2376264" cy="68718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88B5206-8C26-4F92-B0E9-9C71944BF0BD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388CC5E-DE22-4C74-9106-9448DB02C11A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2F6BB7BC-5D77-4B81-87E2-33F473698EB8}"/>
              </a:ext>
            </a:extLst>
          </p:cNvPr>
          <p:cNvSpPr txBox="1"/>
          <p:nvPr/>
        </p:nvSpPr>
        <p:spPr>
          <a:xfrm>
            <a:off x="7440162" y="4975653"/>
            <a:ext cx="114646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980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</a:t>
            </a:r>
            <a:r>
              <a:rPr lang="en-US" altLang="ko-KR" sz="1139">
                <a:latin typeface="Consolas" pitchFamily="49" charset="0"/>
                <a:cs typeface="Consolas" pitchFamily="49" charset="0"/>
              </a:rPr>
              <a:t>= 520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42EFBF7-5397-40B5-8259-577FFB066FEA}"/>
              </a:ext>
            </a:extLst>
          </p:cNvPr>
          <p:cNvSpPr txBox="1"/>
          <p:nvPr/>
        </p:nvSpPr>
        <p:spPr>
          <a:xfrm>
            <a:off x="9016333" y="4756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6E4C95-03A7-431A-9AF5-C67334B6CF1F}"/>
              </a:ext>
            </a:extLst>
          </p:cNvPr>
          <p:cNvSpPr txBox="1"/>
          <p:nvPr/>
        </p:nvSpPr>
        <p:spPr>
          <a:xfrm>
            <a:off x="9607811" y="475692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500</a:t>
            </a:r>
            <a:endParaRPr lang="ko-KR" altLang="en-US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A9B58FE-72C7-4352-9A2F-C740DA14C3E7}"/>
              </a:ext>
            </a:extLst>
          </p:cNvPr>
          <p:cNvCxnSpPr>
            <a:cxnSpLocks/>
          </p:cNvCxnSpPr>
          <p:nvPr/>
        </p:nvCxnSpPr>
        <p:spPr>
          <a:xfrm flipV="1">
            <a:off x="8677560" y="2706932"/>
            <a:ext cx="420120" cy="41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2CC7113-24D6-4FC4-9450-7702071FBABB}"/>
              </a:ext>
            </a:extLst>
          </p:cNvPr>
          <p:cNvCxnSpPr>
            <a:cxnSpLocks/>
          </p:cNvCxnSpPr>
          <p:nvPr/>
        </p:nvCxnSpPr>
        <p:spPr>
          <a:xfrm>
            <a:off x="8699342" y="3272537"/>
            <a:ext cx="419516" cy="25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33F8B7B-3D1E-4B09-98C2-B0EA9EA8781E}"/>
              </a:ext>
            </a:extLst>
          </p:cNvPr>
          <p:cNvCxnSpPr/>
          <p:nvPr/>
        </p:nvCxnSpPr>
        <p:spPr>
          <a:xfrm>
            <a:off x="9097680" y="2706932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4240129-FCE3-4D68-B23B-2963BC901A7B}"/>
              </a:ext>
            </a:extLst>
          </p:cNvPr>
          <p:cNvCxnSpPr/>
          <p:nvPr/>
        </p:nvCxnSpPr>
        <p:spPr>
          <a:xfrm>
            <a:off x="9097680" y="3526753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A0A5C9A-0DE2-4014-B2C9-77486FF179F3}"/>
              </a:ext>
            </a:extLst>
          </p:cNvPr>
          <p:cNvSpPr txBox="1"/>
          <p:nvPr/>
        </p:nvSpPr>
        <p:spPr>
          <a:xfrm>
            <a:off x="9186410" y="3557092"/>
            <a:ext cx="9006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6EE21B0-F474-4DED-832B-5D314DBE351F}"/>
              </a:ext>
            </a:extLst>
          </p:cNvPr>
          <p:cNvSpPr/>
          <p:nvPr/>
        </p:nvSpPr>
        <p:spPr>
          <a:xfrm>
            <a:off x="9094018" y="2841553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9930910-1E4F-4C0B-8EC6-12A732A3507D}"/>
              </a:ext>
            </a:extLst>
          </p:cNvPr>
          <p:cNvSpPr/>
          <p:nvPr/>
        </p:nvSpPr>
        <p:spPr>
          <a:xfrm>
            <a:off x="9680070" y="284155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EDFEE5B-702F-4A9A-ADE0-40037A0A2D97}"/>
              </a:ext>
            </a:extLst>
          </p:cNvPr>
          <p:cNvSpPr txBox="1"/>
          <p:nvPr/>
        </p:nvSpPr>
        <p:spPr>
          <a:xfrm>
            <a:off x="6580197" y="4545999"/>
            <a:ext cx="505267" cy="267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MF=1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C2E7F2-F3B7-434E-88E1-E9AD50918A21}"/>
              </a:ext>
            </a:extLst>
          </p:cNvPr>
          <p:cNvSpPr txBox="1"/>
          <p:nvPr/>
        </p:nvSpPr>
        <p:spPr>
          <a:xfrm>
            <a:off x="6603614" y="5082491"/>
            <a:ext cx="505267" cy="267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MF=1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D8FA133-44B2-4419-A3C7-0DA809D441FE}"/>
              </a:ext>
            </a:extLst>
          </p:cNvPr>
          <p:cNvSpPr txBox="1"/>
          <p:nvPr/>
        </p:nvSpPr>
        <p:spPr>
          <a:xfrm>
            <a:off x="6603613" y="5618983"/>
            <a:ext cx="505267" cy="267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MF=0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69565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91092" y="3499106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191092" y="4318926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27729" y="4349266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33541" y="3703136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443298" y="4134339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76980" y="4215135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1500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830733" y="3499107"/>
            <a:ext cx="612566" cy="20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5821259" y="4130262"/>
            <a:ext cx="622041" cy="18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111950" y="5881955"/>
            <a:ext cx="456433" cy="2874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568383" y="5881955"/>
            <a:ext cx="1049795" cy="2874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125659" y="5185163"/>
            <a:ext cx="456433" cy="2874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82092" y="5185163"/>
            <a:ext cx="1049795" cy="2874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55620" y="5061498"/>
            <a:ext cx="1627369" cy="1143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id = 0xf6b3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offset = 185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total  = 548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MF = 0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53453" y="5129054"/>
            <a:ext cx="1747594" cy="1143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id = 0xf6b3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offset = 0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total  = 1500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MF = 1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58468" y="4524469"/>
            <a:ext cx="341592" cy="463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84130" y="4524469"/>
            <a:ext cx="341592" cy="4637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9792" y="4524469"/>
            <a:ext cx="341592" cy="463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568381" y="4856543"/>
            <a:ext cx="0" cy="328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569662" y="5553336"/>
            <a:ext cx="0" cy="328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5452BE8-029F-4756-AAA0-FDC617C353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흐름 제어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B6FBE7E-13E5-48C0-9FAF-062AADF70F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4" name="Picture 2" descr="IPv4 - Wikipedia">
            <a:extLst>
              <a:ext uri="{FF2B5EF4-FFF2-40B4-BE49-F238E27FC236}">
                <a16:creationId xmlns:a16="http://schemas.microsoft.com/office/drawing/2014/main" id="{DC358B54-E361-47E5-A144-B103E323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5" y="728642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20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4774" y="1203997"/>
            <a:ext cx="3717684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IPv4 : 32bit address =&gt; IPv6 : 128 bit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F9860023-99DE-4CF6-8F9F-9B4750D7DFAD}"/>
              </a:ext>
            </a:extLst>
          </p:cNvPr>
          <p:cNvGrpSpPr/>
          <p:nvPr/>
        </p:nvGrpSpPr>
        <p:grpSpPr>
          <a:xfrm>
            <a:off x="717262" y="1532471"/>
            <a:ext cx="8586696" cy="3087443"/>
            <a:chOff x="611983" y="750879"/>
            <a:chExt cx="9050433" cy="3254185"/>
          </a:xfrm>
        </p:grpSpPr>
        <p:sp>
          <p:nvSpPr>
            <p:cNvPr id="39" name="TextBox 38"/>
            <p:cNvSpPr txBox="1"/>
            <p:nvPr/>
          </p:nvSpPr>
          <p:spPr>
            <a:xfrm>
              <a:off x="2087439" y="755413"/>
              <a:ext cx="782611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NET_ID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02051" y="750879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HOST_ID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460472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687620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914768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41916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69064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96212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823360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50508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94827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21975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749123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7627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03419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30566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657714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84862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2918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56329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583477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810625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037773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26492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92069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719217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3536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190684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17832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644980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872128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099276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326424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55357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2916" y="1135059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A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460472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687620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914768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141916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69064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96212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23360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50508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294827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521975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749123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76271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203419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430566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657714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884862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129181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356329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583477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810625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037773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64921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492069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719217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963536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190684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417832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644980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872128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99276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326424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553571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22916" y="1712145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B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451417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678565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05713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132860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360008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587156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814304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041452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285771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512919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740067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3967215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4194363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421511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4648659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875807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120126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347274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574422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5801570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28718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255866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483014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710162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954481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181629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408777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635925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863073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090221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317368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544516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13861" y="2278916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C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45047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677626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904774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131922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359070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58621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813365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040513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284832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511980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373912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966276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193424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420572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47720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7486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119187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346335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573483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800631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027779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254927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82075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6709223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953542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7180690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7407838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634986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7862134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8089282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8316430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8543577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12922" y="2845690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D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44953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676687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1903835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2130983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358131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258527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2812427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039575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3283894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3511041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373818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3965337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4192485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419633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4646781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87392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5118248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5345396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5572544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5799692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6026840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6253988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6481136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6708284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6952603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179751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7406899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7634047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7861195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8088343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8315491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8542638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11983" y="3455731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E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332063" y="1052736"/>
              <a:ext cx="2054543" cy="2952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779780" y="1184409"/>
              <a:ext cx="684616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0~127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768847" y="1759915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128~191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8751086" y="2332338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192~223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68846" y="2894755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224~239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8781809" y="3507552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240~255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80" name="타원 179"/>
          <p:cNvSpPr/>
          <p:nvPr/>
        </p:nvSpPr>
        <p:spPr>
          <a:xfrm>
            <a:off x="4015782" y="4824871"/>
            <a:ext cx="1427918" cy="14279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2" name="직선 연결선 181"/>
          <p:cNvCxnSpPr>
            <a:stCxn id="180" idx="2"/>
            <a:endCxn id="180" idx="6"/>
          </p:cNvCxnSpPr>
          <p:nvPr/>
        </p:nvCxnSpPr>
        <p:spPr>
          <a:xfrm>
            <a:off x="4015782" y="5538829"/>
            <a:ext cx="1427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4272760" y="5013426"/>
            <a:ext cx="10262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 class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4" name="직선 연결선 183"/>
          <p:cNvCxnSpPr>
            <a:endCxn id="180" idx="4"/>
          </p:cNvCxnSpPr>
          <p:nvPr/>
        </p:nvCxnSpPr>
        <p:spPr>
          <a:xfrm>
            <a:off x="4729741" y="5538828"/>
            <a:ext cx="1" cy="713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3410724" y="5662249"/>
            <a:ext cx="10262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 class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720069" y="6090365"/>
            <a:ext cx="10262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 class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91" name="직선 연결선 190"/>
          <p:cNvCxnSpPr>
            <a:endCxn id="180" idx="5"/>
          </p:cNvCxnSpPr>
          <p:nvPr/>
        </p:nvCxnSpPr>
        <p:spPr>
          <a:xfrm>
            <a:off x="4725098" y="5538829"/>
            <a:ext cx="509489" cy="504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B280F2-4B6D-4118-B273-8B026B0347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IP Class</a:t>
            </a:r>
            <a:endParaRPr lang="ko-KR" altLang="en-US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49723760-9208-4194-96CC-DAC6B67CF5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40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730179" y="1459618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445753" y="2199125"/>
            <a:ext cx="3299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956810" y="2597321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4" idx="4"/>
          </p:cNvCxnSpPr>
          <p:nvPr/>
        </p:nvCxnSpPr>
        <p:spPr>
          <a:xfrm>
            <a:off x="1900835" y="1800930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127465" y="2199126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6839" y="1143079"/>
            <a:ext cx="14734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.24</a:t>
            </a:r>
          </a:p>
        </p:txBody>
      </p:sp>
      <p:sp>
        <p:nvSpPr>
          <p:cNvPr id="10" name="타원 9"/>
          <p:cNvSpPr/>
          <p:nvPr/>
        </p:nvSpPr>
        <p:spPr>
          <a:xfrm>
            <a:off x="3018600" y="2597321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189256" y="2199126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2251906" y="2591897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422562" y="2193701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071490" y="2085354"/>
            <a:ext cx="24584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83619" y="2938632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.3</a:t>
            </a:r>
          </a:p>
        </p:txBody>
      </p:sp>
      <p:sp>
        <p:nvSpPr>
          <p:cNvPr id="19" name="원통 18"/>
          <p:cNvSpPr/>
          <p:nvPr/>
        </p:nvSpPr>
        <p:spPr>
          <a:xfrm>
            <a:off x="4631322" y="2085355"/>
            <a:ext cx="739507" cy="22754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608130" y="1454194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359822" y="2193701"/>
            <a:ext cx="3299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7834760" y="2591897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연결선 22"/>
          <p:cNvCxnSpPr>
            <a:stCxn id="20" idx="4"/>
          </p:cNvCxnSpPr>
          <p:nvPr/>
        </p:nvCxnSpPr>
        <p:spPr>
          <a:xfrm>
            <a:off x="5778785" y="1795506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005416" y="2193701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6896551" y="2591897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067206" y="2193701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129857" y="2586473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300513" y="2188277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834760" y="2222144"/>
            <a:ext cx="0" cy="341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61570" y="2933208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.5</a:t>
            </a:r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>
            <a:off x="4999265" y="1390347"/>
            <a:ext cx="0" cy="1082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42710" y="3356177"/>
            <a:ext cx="1903085" cy="2428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GW : 192.168.2.1</a:t>
            </a:r>
          </a:p>
          <a:p>
            <a:endParaRPr lang="en-US" altLang="ko-KR" sz="1518" b="1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b="1" dirty="0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.24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255.255.255.0 &amp;</a:t>
            </a:r>
          </a:p>
          <a:p>
            <a:r>
              <a:rPr lang="en-US" altLang="ko-KR" sz="1518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.0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192.168.3.5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255.255.255.0 &amp;</a:t>
            </a:r>
          </a:p>
          <a:p>
            <a:r>
              <a:rPr lang="en-US" altLang="ko-KR" sz="1518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.0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96575" y="1764755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.1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529958" y="2085355"/>
            <a:ext cx="101365" cy="2275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37420" y="1790961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332007" y="2079931"/>
            <a:ext cx="101365" cy="2275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732471" y="4754674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77036" y="4754674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821600" y="4754674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366163" y="4754674"/>
            <a:ext cx="713512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732471" y="5041015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277036" y="5041015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821600" y="5041015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192.168.2.1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366163" y="5041015"/>
            <a:ext cx="713512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32471" y="5325440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277036" y="5325440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821600" y="5325440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366163" y="5325440"/>
            <a:ext cx="713512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147195" y="2508000"/>
            <a:ext cx="511967" cy="17065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56A8FB-63BC-4525-B457-AC021F550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D9A9E2A-34F5-4F1D-9C1A-5F0F5D2712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B49802-6A9B-44E3-98C0-DE0FE8DEB011}"/>
              </a:ext>
            </a:extLst>
          </p:cNvPr>
          <p:cNvSpPr txBox="1"/>
          <p:nvPr/>
        </p:nvSpPr>
        <p:spPr>
          <a:xfrm>
            <a:off x="4594503" y="1036650"/>
            <a:ext cx="77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router</a:t>
            </a:r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29BB24-0976-4810-9A59-1BD7E3154199}"/>
              </a:ext>
            </a:extLst>
          </p:cNvPr>
          <p:cNvSpPr txBox="1"/>
          <p:nvPr/>
        </p:nvSpPr>
        <p:spPr>
          <a:xfrm>
            <a:off x="2546879" y="659628"/>
            <a:ext cx="2117887" cy="79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src : 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.24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dst : </a:t>
            </a:r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.5</a:t>
            </a:r>
          </a:p>
          <a:p>
            <a:endParaRPr lang="en-US" altLang="ko-KR" sz="1518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85266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811237" y="219527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4664" y="2728269"/>
            <a:ext cx="239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428391" y="301526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4" idx="4"/>
          </p:cNvCxnSpPr>
          <p:nvPr/>
        </p:nvCxnSpPr>
        <p:spPr>
          <a:xfrm>
            <a:off x="935178" y="2441272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552332" y="2728268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195" y="1967133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192.168.2.24</a:t>
            </a:r>
          </a:p>
        </p:txBody>
      </p:sp>
      <p:sp>
        <p:nvSpPr>
          <p:cNvPr id="10" name="타원 9"/>
          <p:cNvSpPr/>
          <p:nvPr/>
        </p:nvSpPr>
        <p:spPr>
          <a:xfrm>
            <a:off x="1746989" y="301526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70930" y="2728268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90156" y="301135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314098" y="2724359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59122" y="2646270"/>
            <a:ext cx="17855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39466" y="3261262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192.168.2.3</a:t>
            </a:r>
          </a:p>
        </p:txBody>
      </p:sp>
      <p:sp>
        <p:nvSpPr>
          <p:cNvPr id="19" name="원통 18"/>
          <p:cNvSpPr/>
          <p:nvPr/>
        </p:nvSpPr>
        <p:spPr>
          <a:xfrm>
            <a:off x="2918274" y="2646272"/>
            <a:ext cx="537089" cy="163998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27709" y="219136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447369" y="2724359"/>
            <a:ext cx="239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244864" y="301135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연결선 22"/>
          <p:cNvCxnSpPr>
            <a:stCxn id="20" idx="4"/>
          </p:cNvCxnSpPr>
          <p:nvPr/>
        </p:nvCxnSpPr>
        <p:spPr>
          <a:xfrm>
            <a:off x="3751650" y="2437363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368805" y="2724359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4563462" y="301135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687404" y="2724359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006628" y="300744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130571" y="2720450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244862" y="2744861"/>
            <a:ext cx="0" cy="245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55940" y="3257352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192.168.3.5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3185502" y="2145350"/>
            <a:ext cx="0" cy="11658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166760" y="2415201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192.168.2.1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844654" y="2646272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85842" y="2434086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427165" y="2638453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03844" y="3794257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925627" y="3794257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47411" y="3794257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69195" y="3794257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3844" y="4000636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925627" y="4000636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47411" y="4000636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169195" y="4000636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03844" y="4205633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25627" y="4205633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47411" y="4205633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169195" y="4205633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원통 46"/>
          <p:cNvSpPr/>
          <p:nvPr/>
        </p:nvSpPr>
        <p:spPr>
          <a:xfrm>
            <a:off x="5922076" y="2638453"/>
            <a:ext cx="537089" cy="163998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631512" y="2183549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451171" y="2716541"/>
            <a:ext cx="239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8248666" y="300353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직선 연결선 58"/>
          <p:cNvCxnSpPr>
            <a:stCxn id="49" idx="4"/>
          </p:cNvCxnSpPr>
          <p:nvPr/>
        </p:nvCxnSpPr>
        <p:spPr>
          <a:xfrm>
            <a:off x="6755454" y="2429544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372607" y="2716541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7567264" y="300353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7691206" y="2716541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7010432" y="2999629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7134373" y="2712631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8248665" y="2737042"/>
            <a:ext cx="0" cy="245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6189304" y="2137531"/>
            <a:ext cx="0" cy="11658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848456" y="2638453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289644" y="2426268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192.168.4.1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430967" y="2630634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221967" y="2244132"/>
            <a:ext cx="371831" cy="1229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273781" y="3278778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192.168.4.5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451696" y="3775960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573480" y="3775960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695264" y="3775960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817047" y="3775960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451696" y="3982338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573480" y="3982338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695264" y="3982338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817047" y="3982338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451696" y="4187335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573480" y="4187335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695264" y="4187335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8817047" y="4187335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39734" y="2307189"/>
            <a:ext cx="1119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192.168.3.2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108405-A2EF-4549-891C-0B6AB164B1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B50110-09ED-4281-8294-CF1F41F175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C924843-494F-4713-8718-846975570FFA}"/>
              </a:ext>
            </a:extLst>
          </p:cNvPr>
          <p:cNvSpPr txBox="1"/>
          <p:nvPr/>
        </p:nvSpPr>
        <p:spPr>
          <a:xfrm>
            <a:off x="1787843" y="1142835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src : 192.168.2.24</a:t>
            </a:r>
          </a:p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dst : 192.168.4.5</a:t>
            </a:r>
          </a:p>
          <a:p>
            <a:endParaRPr lang="en-US" altLang="ko-KR" sz="12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1527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53998" y="269655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34006" y="3268527"/>
            <a:ext cx="2551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276203" y="3576518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4" idx="4"/>
          </p:cNvCxnSpPr>
          <p:nvPr/>
        </p:nvCxnSpPr>
        <p:spPr>
          <a:xfrm>
            <a:off x="685990" y="2960539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408195" y="326852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0152" y="2451719"/>
            <a:ext cx="1204176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192.168.2.24</a:t>
            </a:r>
          </a:p>
        </p:txBody>
      </p:sp>
      <p:sp>
        <p:nvSpPr>
          <p:cNvPr id="10" name="타원 9"/>
          <p:cNvSpPr/>
          <p:nvPr/>
        </p:nvSpPr>
        <p:spPr>
          <a:xfrm>
            <a:off x="1550537" y="3576518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682529" y="326852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57532" y="357232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89524" y="3264332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17985" y="3180531"/>
            <a:ext cx="19015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5519" y="3840504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192.168.2.3</a:t>
            </a:r>
          </a:p>
        </p:txBody>
      </p:sp>
      <p:sp>
        <p:nvSpPr>
          <p:cNvPr id="19" name="원통 18"/>
          <p:cNvSpPr/>
          <p:nvPr/>
        </p:nvSpPr>
        <p:spPr>
          <a:xfrm>
            <a:off x="2797909" y="3180532"/>
            <a:ext cx="571978" cy="175993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53431" y="2692356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361375" y="3264332"/>
            <a:ext cx="2551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275636" y="357232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연결선 22"/>
          <p:cNvCxnSpPr>
            <a:stCxn id="20" idx="4"/>
          </p:cNvCxnSpPr>
          <p:nvPr/>
        </p:nvCxnSpPr>
        <p:spPr>
          <a:xfrm>
            <a:off x="3685423" y="2956343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407628" y="3264332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4549970" y="357232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681962" y="3264332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956965" y="3568126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088957" y="326013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275634" y="3286332"/>
            <a:ext cx="0" cy="263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54950" y="3836309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192.168.3.5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3082496" y="2642972"/>
            <a:ext cx="0" cy="1251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997577" y="2932560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192.168.2.1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719507" y="3180532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89355" y="2952828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339858" y="3172142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46124" y="4412484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740780" y="4412484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35435" y="4412484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30090" y="4412484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46124" y="463395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740780" y="463395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35435" y="463395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130090" y="4633957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46124" y="4853948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740780" y="4853948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35435" y="4853948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130090" y="4853948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원통 46"/>
          <p:cNvSpPr/>
          <p:nvPr/>
        </p:nvSpPr>
        <p:spPr>
          <a:xfrm>
            <a:off x="5996841" y="3172142"/>
            <a:ext cx="571978" cy="175993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752361" y="2683965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560305" y="3255941"/>
            <a:ext cx="2551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8474566" y="3563930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직선 연결선 58"/>
          <p:cNvCxnSpPr>
            <a:stCxn id="49" idx="4"/>
          </p:cNvCxnSpPr>
          <p:nvPr/>
        </p:nvCxnSpPr>
        <p:spPr>
          <a:xfrm>
            <a:off x="6884354" y="2947953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6559" y="3255941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7748900" y="3563930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7880893" y="3255941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7155895" y="3559735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7287888" y="325174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8474565" y="3277942"/>
            <a:ext cx="0" cy="263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6281428" y="2634581"/>
            <a:ext cx="0" cy="1251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918437" y="3172142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88286" y="2944437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192.168.4.1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538789" y="3163751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664937" y="3400554"/>
            <a:ext cx="395985" cy="1319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501314" y="3859301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192.168.4.5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495904" y="439284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690560" y="439284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885214" y="439284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079870" y="4392847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495904" y="4614321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690560" y="4614321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85214" y="4614321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079870" y="4614321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495904" y="4834312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690560" y="4834312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885214" y="4834312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079870" y="4834312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50684" y="2816648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18641" y="1978864"/>
            <a:ext cx="776175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Consolas" pitchFamily="49" charset="0"/>
                <a:cs typeface="Consolas" pitchFamily="49" charset="0"/>
              </a:rPr>
              <a:t>RIP</a:t>
            </a:r>
            <a:endParaRPr lang="ko-KR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60D1B0C-E866-406A-938C-FCEE8FA9DE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F844963-F683-4F35-B00D-99D958AF7B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BB01DB3-6BCC-46A5-B8E3-2E23C074E68C}"/>
              </a:ext>
            </a:extLst>
          </p:cNvPr>
          <p:cNvSpPr/>
          <p:nvPr/>
        </p:nvSpPr>
        <p:spPr>
          <a:xfrm>
            <a:off x="546123" y="5074073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4845C5F-1593-4213-A240-17612D46FC18}"/>
              </a:ext>
            </a:extLst>
          </p:cNvPr>
          <p:cNvSpPr/>
          <p:nvPr/>
        </p:nvSpPr>
        <p:spPr>
          <a:xfrm>
            <a:off x="1740779" y="5074073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F887575-4C85-48D1-9734-E131FB189B67}"/>
              </a:ext>
            </a:extLst>
          </p:cNvPr>
          <p:cNvSpPr/>
          <p:nvPr/>
        </p:nvSpPr>
        <p:spPr>
          <a:xfrm>
            <a:off x="2935433" y="5074073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705E923-42FA-4B3A-B1F0-03541A7ADF60}"/>
              </a:ext>
            </a:extLst>
          </p:cNvPr>
          <p:cNvSpPr/>
          <p:nvPr/>
        </p:nvSpPr>
        <p:spPr>
          <a:xfrm>
            <a:off x="4130089" y="5074073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6F374B-F87F-45AA-8BC6-26FC531BE2CF}"/>
              </a:ext>
            </a:extLst>
          </p:cNvPr>
          <p:cNvSpPr/>
          <p:nvPr/>
        </p:nvSpPr>
        <p:spPr>
          <a:xfrm>
            <a:off x="5494816" y="5052700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FDA517C-F229-447A-936D-9EEC290862CA}"/>
              </a:ext>
            </a:extLst>
          </p:cNvPr>
          <p:cNvSpPr/>
          <p:nvPr/>
        </p:nvSpPr>
        <p:spPr>
          <a:xfrm>
            <a:off x="6689472" y="5052700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EF6BF5-3450-427B-8A77-FCC29DDE1C82}"/>
              </a:ext>
            </a:extLst>
          </p:cNvPr>
          <p:cNvSpPr/>
          <p:nvPr/>
        </p:nvSpPr>
        <p:spPr>
          <a:xfrm>
            <a:off x="7884127" y="5052700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42963FD-C9D2-45AC-B9F0-AA7A9034E774}"/>
              </a:ext>
            </a:extLst>
          </p:cNvPr>
          <p:cNvSpPr/>
          <p:nvPr/>
        </p:nvSpPr>
        <p:spPr>
          <a:xfrm>
            <a:off x="9078782" y="5052700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1E800A7-8D4F-4BA0-8B6C-DC330C0A71A4}"/>
              </a:ext>
            </a:extLst>
          </p:cNvPr>
          <p:cNvSpPr txBox="1"/>
          <p:nvPr/>
        </p:nvSpPr>
        <p:spPr>
          <a:xfrm>
            <a:off x="1337553" y="1417645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src : 192.168.2.24</a:t>
            </a:r>
          </a:p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dst : 192.168.4.5</a:t>
            </a:r>
          </a:p>
          <a:p>
            <a:endParaRPr lang="en-US" altLang="ko-KR" sz="12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9527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6043994" y="2249089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filezilla</a:t>
            </a:r>
            <a:endParaRPr lang="ko-KR" altLang="en-US" sz="1139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24867" y="2865156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24867" y="3311067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24867" y="3756977"/>
            <a:ext cx="1709325" cy="8918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645097" y="3682659"/>
            <a:ext cx="297273" cy="37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2942370" y="3673069"/>
            <a:ext cx="371592" cy="381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2732732" y="3224816"/>
            <a:ext cx="0" cy="197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2732732" y="3259523"/>
            <a:ext cx="546864" cy="169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43994" y="2688351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43994" y="3134262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3994" y="3580173"/>
            <a:ext cx="1709325" cy="8918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651858" y="3015869"/>
            <a:ext cx="0" cy="277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709620" y="2561107"/>
            <a:ext cx="3242" cy="252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930563" y="4537321"/>
            <a:ext cx="668866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17425" y="4323356"/>
            <a:ext cx="668866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꺾인 연결선 21"/>
          <p:cNvCxnSpPr>
            <a:stCxn id="46" idx="2"/>
            <a:endCxn id="19" idx="2"/>
          </p:cNvCxnSpPr>
          <p:nvPr/>
        </p:nvCxnSpPr>
        <p:spPr>
          <a:xfrm rot="5400000">
            <a:off x="3825021" y="4022710"/>
            <a:ext cx="177543" cy="1297588"/>
          </a:xfrm>
          <a:prstGeom prst="bentConnector3">
            <a:avLst>
              <a:gd name="adj1" fmla="val 232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124867" y="2415141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ftp/ssh/http</a:t>
            </a:r>
            <a:endParaRPr lang="ko-KR" altLang="en-US" sz="1139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2476961" y="2775556"/>
            <a:ext cx="282445" cy="157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59407" y="2747086"/>
            <a:ext cx="171158" cy="200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2732731" y="2768964"/>
            <a:ext cx="775314" cy="159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6613227" y="3441494"/>
            <a:ext cx="96393" cy="584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131119" y="3117321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31119" y="3563231"/>
            <a:ext cx="1709325" cy="8918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5582786" y="3392191"/>
            <a:ext cx="1" cy="468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320214" y="4341199"/>
            <a:ext cx="474801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325184" y="4359778"/>
            <a:ext cx="474801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8" name="꺾인 연결선 47"/>
          <p:cNvCxnSpPr>
            <a:stCxn id="20" idx="2"/>
            <a:endCxn id="45" idx="2"/>
          </p:cNvCxnSpPr>
          <p:nvPr/>
        </p:nvCxnSpPr>
        <p:spPr>
          <a:xfrm rot="5400000">
            <a:off x="6095818" y="4008112"/>
            <a:ext cx="17841" cy="1094243"/>
          </a:xfrm>
          <a:prstGeom prst="bentConnector3">
            <a:avLst>
              <a:gd name="adj1" fmla="val 14223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882626" y="2339044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882626" y="2838849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362397" y="283884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882102" y="3345157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361872" y="3345157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59261" y="3345157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881578" y="4003363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361348" y="4003363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858737" y="4003363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51880" y="4005138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04527" y="4888840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584297" y="488884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081686" y="488884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574829" y="488884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83117" y="2651062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328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82381" y="1621006"/>
            <a:ext cx="171713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TTL = TTL-1;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check sum 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재계산 </a:t>
            </a: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4387174" y="3351525"/>
            <a:ext cx="0" cy="445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3656318" y="4909794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136088" y="4909794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633477" y="4909794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126621" y="4909794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853997" y="4297529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333767" y="429752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1156" y="429752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24299" y="429752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781888" y="3389220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261658" y="338922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59047" y="338922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91398" y="2990199"/>
            <a:ext cx="535528" cy="2498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472784" y="2990199"/>
            <a:ext cx="416102" cy="2498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754634" y="2473845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2991EC-037D-4EE5-A724-6431D9AD73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915F9-D9C1-4910-9956-690265910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8DE1A9D-9F62-436F-8C2E-B9AD6576274C}"/>
              </a:ext>
            </a:extLst>
          </p:cNvPr>
          <p:cNvSpPr/>
          <p:nvPr/>
        </p:nvSpPr>
        <p:spPr>
          <a:xfrm>
            <a:off x="4974581" y="2839245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C23254B-A699-4331-99F7-8A2CFAB7A134}"/>
              </a:ext>
            </a:extLst>
          </p:cNvPr>
          <p:cNvSpPr/>
          <p:nvPr/>
        </p:nvSpPr>
        <p:spPr>
          <a:xfrm>
            <a:off x="4454351" y="2839245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A953B0D-8019-4CDF-A210-254CD34510F9}"/>
              </a:ext>
            </a:extLst>
          </p:cNvPr>
          <p:cNvSpPr/>
          <p:nvPr/>
        </p:nvSpPr>
        <p:spPr>
          <a:xfrm>
            <a:off x="3951740" y="2839245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06320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5273467" y="3863429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filezilla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40732" y="426722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40732" y="467713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40732" y="5087047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018961" y="5018729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292234" y="5009913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3099521" y="4597851"/>
            <a:ext cx="0" cy="1817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099522" y="4629756"/>
            <a:ext cx="502713" cy="15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273467" y="426722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73467" y="467713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73467" y="5087047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832255" y="4568302"/>
            <a:ext cx="0" cy="254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885354" y="4150256"/>
            <a:ext cx="2980" cy="231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281381" y="5804390"/>
            <a:ext cx="614865" cy="204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24822" y="5770231"/>
            <a:ext cx="614865" cy="204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꺾인 연결선 21"/>
          <p:cNvCxnSpPr>
            <a:stCxn id="20" idx="2"/>
            <a:endCxn id="19" idx="2"/>
          </p:cNvCxnSpPr>
          <p:nvPr/>
        </p:nvCxnSpPr>
        <p:spPr>
          <a:xfrm rot="5400000">
            <a:off x="4693455" y="4870545"/>
            <a:ext cx="34159" cy="2243442"/>
          </a:xfrm>
          <a:prstGeom prst="bentConnector3">
            <a:avLst>
              <a:gd name="adj1" fmla="val 7349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40732" y="3853544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ftp/ssh/http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2864399" y="4184861"/>
            <a:ext cx="259642" cy="144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3124042" y="4158689"/>
            <a:ext cx="157340" cy="184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3099520" y="4178801"/>
            <a:ext cx="712719" cy="146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5796743" y="4959564"/>
            <a:ext cx="88611" cy="537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BBBD09-4DCF-4672-9AB9-578B3E0339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21C5E6-3EA8-4DC7-8F14-4A63A525EC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3074" name="Picture 2" descr="TCP header (+ TCP 옵션)">
            <a:extLst>
              <a:ext uri="{FF2B5EF4-FFF2-40B4-BE49-F238E27FC236}">
                <a16:creationId xmlns:a16="http://schemas.microsoft.com/office/drawing/2014/main" id="{44BA1F14-EB74-4C48-AF6A-1A191FFA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2" y="968932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910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340768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(-=)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808819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4BF626-9A9A-4AA8-86D7-1C7903A5D1F4}"/>
              </a:ext>
            </a:extLst>
          </p:cNvPr>
          <p:cNvSpPr txBox="1"/>
          <p:nvPr/>
        </p:nvSpPr>
        <p:spPr>
          <a:xfrm>
            <a:off x="740532" y="28190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3426094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E9BE7B-8C02-479B-8F34-8E2EEDDEF2BA}"/>
              </a:ext>
            </a:extLst>
          </p:cNvPr>
          <p:cNvSpPr txBox="1"/>
          <p:nvPr/>
        </p:nvSpPr>
        <p:spPr>
          <a:xfrm>
            <a:off x="740532" y="41757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165FC12-CD59-469B-A042-6B6C1AAFA8A1}"/>
              </a:ext>
            </a:extLst>
          </p:cNvPr>
          <p:cNvSpPr txBox="1"/>
          <p:nvPr/>
        </p:nvSpPr>
        <p:spPr>
          <a:xfrm>
            <a:off x="740532" y="57913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7529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81366" y="3933056"/>
            <a:ext cx="1707959" cy="11102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81366" y="5043279"/>
            <a:ext cx="1707959" cy="683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48632" y="3933056"/>
            <a:ext cx="1707959" cy="11102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48632" y="5043279"/>
            <a:ext cx="1707959" cy="683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3995" y="5793660"/>
            <a:ext cx="2323072" cy="705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 = socket();</a:t>
            </a:r>
          </a:p>
          <a:p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read( 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, buff, size );</a:t>
            </a:r>
            <a:endParaRPr lang="ko-KR" altLang="en-US" sz="132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63497" y="5043279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21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63497" y="4701687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890223" y="4086822"/>
            <a:ext cx="751502" cy="3415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ftp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1" name="직선 연결선 30"/>
          <p:cNvCxnSpPr>
            <a:stCxn id="30" idx="0"/>
            <a:endCxn id="18" idx="2"/>
          </p:cNvCxnSpPr>
          <p:nvPr/>
        </p:nvCxnSpPr>
        <p:spPr>
          <a:xfrm flipH="1" flipV="1">
            <a:off x="3265975" y="4428414"/>
            <a:ext cx="239114" cy="273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101187" y="5043279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123123</a:t>
            </a:r>
            <a:endParaRPr lang="ko-KR" altLang="en-US" sz="1139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01187" y="4701687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486321" y="4086822"/>
            <a:ext cx="1298049" cy="3415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filezilla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>
            <a:stCxn id="35" idx="0"/>
            <a:endCxn id="37" idx="2"/>
          </p:cNvCxnSpPr>
          <p:nvPr/>
        </p:nvCxnSpPr>
        <p:spPr>
          <a:xfrm flipH="1" flipV="1">
            <a:off x="6135346" y="4428414"/>
            <a:ext cx="307433" cy="273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29207" y="5790140"/>
            <a:ext cx="2323072" cy="705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int sd;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sd = socket();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write(fd, buff, size );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1" name="직선 화살표 연결선 40"/>
          <p:cNvCxnSpPr>
            <a:stCxn id="25" idx="1"/>
            <a:endCxn id="28" idx="3"/>
          </p:cNvCxnSpPr>
          <p:nvPr/>
        </p:nvCxnSpPr>
        <p:spPr>
          <a:xfrm flipH="1">
            <a:off x="4256591" y="5384871"/>
            <a:ext cx="1024776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A5961D-12F2-45CB-AD6B-C123D5F24A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412755-5E13-47F0-B4E0-6C2CFB6BC3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5" name="Picture 2" descr="TCP header (+ TCP 옵션)">
            <a:extLst>
              <a:ext uri="{FF2B5EF4-FFF2-40B4-BE49-F238E27FC236}">
                <a16:creationId xmlns:a16="http://schemas.microsoft.com/office/drawing/2014/main" id="{8C5C72B1-5BBC-4A6A-9E07-D2BB6074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9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1287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0592" y="4041068"/>
            <a:ext cx="2659382" cy="2194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 </a:t>
            </a:r>
            <a:r>
              <a:rPr lang="ko-KR" altLang="en-US" sz="1708">
                <a:latin typeface="Consolas" pitchFamily="49" charset="0"/>
                <a:cs typeface="Consolas" pitchFamily="49" charset="0"/>
              </a:rPr>
              <a:t>역할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신뢰성 있는 전송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데이터 에러 처리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버퍼 </a:t>
            </a:r>
            <a:r>
              <a:rPr lang="en-US" altLang="ko-KR" sz="1708">
                <a:latin typeface="Consolas" pitchFamily="49" charset="0"/>
                <a:cs typeface="Consolas" pitchFamily="49" charset="0"/>
              </a:rPr>
              <a:t>overflow </a:t>
            </a:r>
            <a:r>
              <a:rPr lang="ko-KR" altLang="en-US" sz="1708">
                <a:latin typeface="Consolas" pitchFamily="49" charset="0"/>
                <a:cs typeface="Consolas" pitchFamily="49" charset="0"/>
              </a:rPr>
              <a:t>방지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순서 제어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# ls -R / ctrl+C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C849D0-2506-42A6-A23F-6B4A16045E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3A05EDC-973C-49A6-95FA-A0D2FEE983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TCP header (+ TCP 옵션)">
            <a:extLst>
              <a:ext uri="{FF2B5EF4-FFF2-40B4-BE49-F238E27FC236}">
                <a16:creationId xmlns:a16="http://schemas.microsoft.com/office/drawing/2014/main" id="{399E97F5-CD0C-489F-8F00-3186EBDF6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76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649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3584848" y="4257092"/>
            <a:ext cx="0" cy="1836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6522538" y="4257092"/>
            <a:ext cx="0" cy="1836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38302" y="3778863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4492" y="3806007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2628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85901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59175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32448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05722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584848" y="4462047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43257" y="4257091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seq=1000,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584847" y="4951345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42174" y="5226018"/>
            <a:ext cx="1627369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ack_seq=1005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17E2B6-A467-4A97-8D72-A23D07B249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88B85AE-5DAC-4E40-B54B-A8F202B3E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TCP header (+ TCP 옵션)">
            <a:extLst>
              <a:ext uri="{FF2B5EF4-FFF2-40B4-BE49-F238E27FC236}">
                <a16:creationId xmlns:a16="http://schemas.microsoft.com/office/drawing/2014/main" id="{3F70F09C-D90A-4860-9BDC-C9D933FAF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9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5512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544080" y="1945610"/>
            <a:ext cx="0" cy="3894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9481770" y="1945610"/>
            <a:ext cx="0" cy="4030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97535" y="1467381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3724" y="1494525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544080" y="2150565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02488" y="1945609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seq=1000, syn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544079" y="2639863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97730" y="2648576"/>
            <a:ext cx="294984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ack_seq=1001, ack, syn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6665" y="1064731"/>
            <a:ext cx="2829621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three way hand shaking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3151" y="2940634"/>
            <a:ext cx="126669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seq=2000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526663" y="3418863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67328" y="3689672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ack_seq=2001,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565827" y="4330401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06492" y="4601210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53328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26602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799875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73149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346422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6513971" y="5328377"/>
            <a:ext cx="2989548" cy="30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42297" y="5539683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ack_seq=1006,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7CF017-2556-412B-A1EA-1A2C09F695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B884875-F28B-4AB9-9E6F-7E86683717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TCP header (+ TCP 옵션)">
            <a:extLst>
              <a:ext uri="{FF2B5EF4-FFF2-40B4-BE49-F238E27FC236}">
                <a16:creationId xmlns:a16="http://schemas.microsoft.com/office/drawing/2014/main" id="{08DECD35-26D4-426B-A2A6-251F71C2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9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80662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EDEB909-2566-4FA4-965F-38EE00649DF2}"/>
              </a:ext>
            </a:extLst>
          </p:cNvPr>
          <p:cNvGrpSpPr/>
          <p:nvPr/>
        </p:nvGrpSpPr>
        <p:grpSpPr>
          <a:xfrm>
            <a:off x="2220266" y="1098691"/>
            <a:ext cx="4555706" cy="5363573"/>
            <a:chOff x="2340175" y="17170"/>
            <a:chExt cx="3994588" cy="6618970"/>
          </a:xfrm>
        </p:grpSpPr>
        <p:sp>
          <p:nvSpPr>
            <p:cNvPr id="20" name="TextBox 19"/>
            <p:cNvSpPr txBox="1"/>
            <p:nvPr/>
          </p:nvSpPr>
          <p:spPr>
            <a:xfrm>
              <a:off x="3288986" y="1686553"/>
              <a:ext cx="3008188" cy="438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ack_seq=47f320bf, ack, syn 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63F76B1-FC64-4D05-A719-0BF6E3AF6C15}"/>
                </a:ext>
              </a:extLst>
            </p:cNvPr>
            <p:cNvGrpSpPr/>
            <p:nvPr/>
          </p:nvGrpSpPr>
          <p:grpSpPr>
            <a:xfrm>
              <a:off x="2340175" y="17170"/>
              <a:ext cx="3994588" cy="6618970"/>
              <a:chOff x="2340175" y="17170"/>
              <a:chExt cx="3994588" cy="6618970"/>
            </a:xfrm>
          </p:grpSpPr>
          <p:cxnSp>
            <p:nvCxnSpPr>
              <p:cNvPr id="3" name="직선 연결선 2"/>
              <p:cNvCxnSpPr/>
              <p:nvPr/>
            </p:nvCxnSpPr>
            <p:spPr>
              <a:xfrm>
                <a:off x="2916238" y="945622"/>
                <a:ext cx="0" cy="5579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>
                <a:off x="6012582" y="945622"/>
                <a:ext cx="0" cy="5579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340175" y="441566"/>
                <a:ext cx="79442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client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40338" y="470176"/>
                <a:ext cx="79442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server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5" name="직선 화살표 연결선 14"/>
              <p:cNvCxnSpPr/>
              <p:nvPr/>
            </p:nvCxnSpPr>
            <p:spPr>
              <a:xfrm>
                <a:off x="2916238" y="1161646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2556198" y="945622"/>
                <a:ext cx="2659539" cy="43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seq=47f320be, syn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7" name="직선 화살표 연결선 16"/>
              <p:cNvCxnSpPr/>
              <p:nvPr/>
            </p:nvCxnSpPr>
            <p:spPr>
              <a:xfrm flipH="1">
                <a:off x="2916237" y="1677369"/>
                <a:ext cx="3096344" cy="374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897882" y="17170"/>
                <a:ext cx="2481102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three way hand shaking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89562" y="1994384"/>
                <a:ext cx="1532346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9cfacde5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 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21" name="직선 화살표 연결선 20"/>
              <p:cNvCxnSpPr/>
              <p:nvPr/>
            </p:nvCxnSpPr>
            <p:spPr>
              <a:xfrm>
                <a:off x="2897881" y="2498440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3256942" y="2783876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ack_seq=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9cfacde6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, ack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23" name="직선 화살표 연결선 22"/>
              <p:cNvCxnSpPr/>
              <p:nvPr/>
            </p:nvCxnSpPr>
            <p:spPr>
              <a:xfrm>
                <a:off x="2939160" y="3459207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3298221" y="3744642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seq=47f320bf, len=329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30" name="직선 화살표 연결선 29"/>
              <p:cNvCxnSpPr/>
              <p:nvPr/>
            </p:nvCxnSpPr>
            <p:spPr>
              <a:xfrm flipH="1">
                <a:off x="2884502" y="4511080"/>
                <a:ext cx="3151003" cy="3229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3652162" y="4733798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ack_seq=47F32208, ack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33" name="직선 화살표 연결선 32"/>
              <p:cNvCxnSpPr/>
              <p:nvPr/>
            </p:nvCxnSpPr>
            <p:spPr>
              <a:xfrm flipH="1">
                <a:off x="2875480" y="5275457"/>
                <a:ext cx="3151003" cy="3229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3643140" y="5498176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9cfacde6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, len=329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35" name="직선 화살표 연결선 34"/>
              <p:cNvCxnSpPr/>
              <p:nvPr/>
            </p:nvCxnSpPr>
            <p:spPr>
              <a:xfrm>
                <a:off x="2884501" y="5777452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276280" y="6197849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ack_seq=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9cfad307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, ack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B9E55A-CE9E-4E0D-931F-3E9CF3F0E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9F0C80-CC7E-4D45-A2C3-411D049234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916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257920" y="1106175"/>
            <a:ext cx="6144631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는 확인 응답 시스템이다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는 재전송 시스템 이다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. : 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재전송 시간 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= RTT * 2;  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509698" y="2391725"/>
            <a:ext cx="0" cy="3209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400932" y="2391725"/>
            <a:ext cx="0" cy="3321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71795" y="1997631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59971" y="2020000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528709" y="2443314"/>
            <a:ext cx="1752436" cy="19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63986" y="2666479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05338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474289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43241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12193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145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폭발 2 3"/>
          <p:cNvSpPr/>
          <p:nvPr/>
        </p:nvSpPr>
        <p:spPr>
          <a:xfrm rot="1800000">
            <a:off x="6237654" y="2492568"/>
            <a:ext cx="430266" cy="316694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146648" y="2391726"/>
            <a:ext cx="0" cy="115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987125" y="3548194"/>
            <a:ext cx="319049" cy="2671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화살표 연결선 12"/>
          <p:cNvCxnSpPr>
            <a:endCxn id="11" idx="2"/>
          </p:cNvCxnSpPr>
          <p:nvPr/>
        </p:nvCxnSpPr>
        <p:spPr>
          <a:xfrm flipH="1">
            <a:off x="3987123" y="3681765"/>
            <a:ext cx="159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1" idx="7"/>
          </p:cNvCxnSpPr>
          <p:nvPr/>
        </p:nvCxnSpPr>
        <p:spPr>
          <a:xfrm flipV="1">
            <a:off x="4146647" y="3587315"/>
            <a:ext cx="112802" cy="9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4503019" y="3690322"/>
            <a:ext cx="2230636" cy="2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54227" y="3933946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195579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64531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33482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002434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271386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3823818" y="3690324"/>
            <a:ext cx="0" cy="115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3664295" y="4846791"/>
            <a:ext cx="319049" cy="2671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4" name="직선 화살표 연결선 63"/>
          <p:cNvCxnSpPr>
            <a:endCxn id="63" idx="2"/>
          </p:cNvCxnSpPr>
          <p:nvPr/>
        </p:nvCxnSpPr>
        <p:spPr>
          <a:xfrm flipH="1">
            <a:off x="3664293" y="4980362"/>
            <a:ext cx="159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endCxn id="63" idx="7"/>
          </p:cNvCxnSpPr>
          <p:nvPr/>
        </p:nvCxnSpPr>
        <p:spPr>
          <a:xfrm flipV="1">
            <a:off x="3823817" y="4885913"/>
            <a:ext cx="112802" cy="9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4523664" y="4884344"/>
            <a:ext cx="1752436" cy="19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874873" y="5127968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216225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485176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754128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023080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292033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3475865" y="4838495"/>
            <a:ext cx="0" cy="115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3316341" y="5994962"/>
            <a:ext cx="319049" cy="2671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5" name="직선 화살표 연결선 74"/>
          <p:cNvCxnSpPr>
            <a:endCxn id="74" idx="2"/>
          </p:cNvCxnSpPr>
          <p:nvPr/>
        </p:nvCxnSpPr>
        <p:spPr>
          <a:xfrm flipH="1">
            <a:off x="3316340" y="6128533"/>
            <a:ext cx="159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endCxn id="74" idx="7"/>
          </p:cNvCxnSpPr>
          <p:nvPr/>
        </p:nvCxnSpPr>
        <p:spPr>
          <a:xfrm flipV="1">
            <a:off x="3475864" y="6034084"/>
            <a:ext cx="112802" cy="9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383606" y="2236462"/>
            <a:ext cx="294984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write(</a:t>
            </a:r>
            <a:r>
              <a:rPr lang="en-US" altLang="ko-KR" sz="170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, "hello", 5 );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EE0FA6-BD19-4E63-A772-32431B2727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8FD996-B67A-40B1-9CFF-C2BFBC92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568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89659" y="907181"/>
            <a:ext cx="4794902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는 확인 응답 시스템이다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는 재전송 시스템 이다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 : 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재전송 시간 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= RTT * 2;  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>
            <a:off x="3791588" y="1721041"/>
            <a:ext cx="14369" cy="4509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>
            <a:off x="6729278" y="1721041"/>
            <a:ext cx="21356" cy="460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43962" y="1408826"/>
            <a:ext cx="742511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0151" y="1435970"/>
            <a:ext cx="742511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3794504" y="2491810"/>
            <a:ext cx="2934773" cy="39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35168" y="2762621"/>
            <a:ext cx="1579278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seq=1001, len=2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82005" y="31508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55278" y="31508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57185" y="1968369"/>
            <a:ext cx="2323072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write(sd, "hello", 5 );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4430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87703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360977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634250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907524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167363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440636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713909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987183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260456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32126" y="2347143"/>
            <a:ext cx="2322825" cy="457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106265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289397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472528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655660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474418" y="2114129"/>
            <a:ext cx="288091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read(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, buff, 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sizeof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 buff );</a:t>
            </a:r>
            <a:endParaRPr lang="ko-KR" altLang="en-US" sz="1328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3788074" y="1857678"/>
            <a:ext cx="2941204" cy="204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48849" y="1516087"/>
            <a:ext cx="928459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window=2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5" name="직선 화살표 연결선 94"/>
          <p:cNvCxnSpPr/>
          <p:nvPr/>
        </p:nvCxnSpPr>
        <p:spPr>
          <a:xfrm flipH="1">
            <a:off x="3777220" y="3865277"/>
            <a:ext cx="2941204" cy="204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184848" y="4338263"/>
            <a:ext cx="928459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window=0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210891" y="4031666"/>
            <a:ext cx="1393330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seq=1003, ack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3777220" y="4854222"/>
            <a:ext cx="2941204" cy="204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184847" y="5327208"/>
            <a:ext cx="1021433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window=10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210891" y="5020611"/>
            <a:ext cx="1393330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seq=1003, ack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3805957" y="5615188"/>
            <a:ext cx="2934773" cy="39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146621" y="5751825"/>
            <a:ext cx="1579278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seq=1003, len=3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212673" y="6156446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485946" y="6156446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759220" y="6156446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838792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21924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205055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388187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571319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54450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937585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F7EA6D-D76B-4950-B1A6-4043967F36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CA65ADB-91C4-4D50-B74D-452DE1ACDD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2718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930E324-AB58-40BD-9B93-4014877CED82}"/>
              </a:ext>
            </a:extLst>
          </p:cNvPr>
          <p:cNvGrpSpPr/>
          <p:nvPr/>
        </p:nvGrpSpPr>
        <p:grpSpPr>
          <a:xfrm>
            <a:off x="868323" y="1242813"/>
            <a:ext cx="8286649" cy="4976779"/>
            <a:chOff x="858414" y="95815"/>
            <a:chExt cx="9195912" cy="6501537"/>
          </a:xfrm>
        </p:grpSpPr>
        <p:sp>
          <p:nvSpPr>
            <p:cNvPr id="18" name="TextBox 17"/>
            <p:cNvSpPr txBox="1"/>
            <p:nvPr/>
          </p:nvSpPr>
          <p:spPr>
            <a:xfrm>
              <a:off x="3000957" y="95815"/>
              <a:ext cx="5321029" cy="654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328">
                  <a:latin typeface="Consolas" pitchFamily="49" charset="0"/>
                  <a:cs typeface="Consolas" pitchFamily="49" charset="0"/>
                </a:rPr>
                <a:t>는 확인 응답 시스템이다</a:t>
              </a:r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.</a:t>
              </a:r>
            </a:p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328">
                  <a:latin typeface="Consolas" pitchFamily="49" charset="0"/>
                  <a:cs typeface="Consolas" pitchFamily="49" charset="0"/>
                </a:rPr>
                <a:t>는 재전송 시스템 이다</a:t>
              </a:r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. : </a:t>
              </a:r>
              <a:r>
                <a:rPr lang="ko-KR" altLang="en-US" sz="1328">
                  <a:latin typeface="Consolas" pitchFamily="49" charset="0"/>
                  <a:cs typeface="Consolas" pitchFamily="49" charset="0"/>
                </a:rPr>
                <a:t>재전송 시간 </a:t>
              </a:r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= RTT * 2;  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939494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035838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31290" y="737245"/>
              <a:ext cx="100543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client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31453" y="765854"/>
              <a:ext cx="100543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server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3942568" y="2081156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301629" y="2366590"/>
              <a:ext cx="220618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seq=1001, len=2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667198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955230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11291" y="1655840"/>
              <a:ext cx="2577974" cy="921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write(sd, "hello", 5 );</a:t>
              </a:r>
            </a:p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write(sd, "world", 5 );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  <a:p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58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46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434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22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010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284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w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572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860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148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436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439731" y="2288716"/>
              <a:ext cx="2363387" cy="4817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887114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175146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463178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751210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039242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313114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601146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889178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177210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9465242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857297" y="1928063"/>
              <a:ext cx="3197029" cy="387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read(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, buff, 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sizeof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 buff );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H="1">
              <a:off x="3935790" y="1412776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948452" y="1052736"/>
              <a:ext cx="127226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 flipH="1">
              <a:off x="3924350" y="3528799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4353992" y="4027327"/>
              <a:ext cx="127226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381442" y="3704173"/>
              <a:ext cx="193935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ack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0" name="직선 화살표 연결선 99"/>
            <p:cNvCxnSpPr/>
            <p:nvPr/>
          </p:nvCxnSpPr>
          <p:spPr>
            <a:xfrm flipH="1">
              <a:off x="3924350" y="4571153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353992" y="5069682"/>
              <a:ext cx="1405682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window=10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81442" y="4746526"/>
              <a:ext cx="193935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ack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>
              <a:off x="3954639" y="5373216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313701" y="5658651"/>
              <a:ext cx="220618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 dirty="0" err="1">
                  <a:latin typeface="Consolas" pitchFamily="49" charset="0"/>
                  <a:cs typeface="Consolas" pitchFamily="49" charset="0"/>
                </a:rPr>
                <a:t>seq</a:t>
              </a:r>
              <a:r>
                <a:rPr lang="en-US" altLang="ko-KR" sz="1708" dirty="0">
                  <a:latin typeface="Consolas" pitchFamily="49" charset="0"/>
                  <a:cs typeface="Consolas" pitchFamily="49" charset="0"/>
                </a:rPr>
                <a:t>=1003, </a:t>
              </a:r>
              <a:r>
                <a:rPr lang="en-US" altLang="ko-KR" sz="1708" dirty="0" err="1">
                  <a:latin typeface="Consolas" pitchFamily="49" charset="0"/>
                  <a:cs typeface="Consolas" pitchFamily="49" charset="0"/>
                </a:rPr>
                <a:t>len</a:t>
              </a:r>
              <a:r>
                <a:rPr lang="en-US" altLang="ko-KR" sz="1708" dirty="0">
                  <a:latin typeface="Consolas" pitchFamily="49" charset="0"/>
                  <a:cs typeface="Consolas" pitchFamily="49" charset="0"/>
                </a:rPr>
                <a:t>=8</a:t>
              </a:r>
              <a:endParaRPr lang="ko-KR" altLang="en-US" sz="170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371584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659616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947648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21520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w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509552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797584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085616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373648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40A213-E2F6-4213-A383-A5B62895DD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1A193E0-0995-4C94-B34D-A2D4FE1BA6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7423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E21E27-3C3C-49FD-85F5-586F812B97DF}"/>
              </a:ext>
            </a:extLst>
          </p:cNvPr>
          <p:cNvGrpSpPr/>
          <p:nvPr/>
        </p:nvGrpSpPr>
        <p:grpSpPr>
          <a:xfrm>
            <a:off x="814430" y="1123512"/>
            <a:ext cx="8374309" cy="5311496"/>
            <a:chOff x="858414" y="89134"/>
            <a:chExt cx="8921731" cy="6508218"/>
          </a:xfrm>
        </p:grpSpPr>
        <p:sp>
          <p:nvSpPr>
            <p:cNvPr id="18" name="TextBox 17"/>
            <p:cNvSpPr txBox="1"/>
            <p:nvPr/>
          </p:nvSpPr>
          <p:spPr>
            <a:xfrm>
              <a:off x="1893354" y="89134"/>
              <a:ext cx="6546301" cy="757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는 확인 응답 시스템이다</a:t>
              </a:r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.</a:t>
              </a:r>
            </a:p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는 재전송 시스템 이다</a:t>
              </a:r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. : 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재전송 시간 </a:t>
              </a:r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= RTT * 2;  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996358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092702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31290" y="737245"/>
              <a:ext cx="965243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client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31453" y="765856"/>
              <a:ext cx="965243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server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3999432" y="2081156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358494" y="2366591"/>
              <a:ext cx="211800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seq=1001, len=2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724062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12094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11454" y="1716354"/>
              <a:ext cx="2474929" cy="61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write(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, "hello", 5 );</a:t>
              </a:r>
            </a:p>
            <a:p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write(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, "world", 5 );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58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46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434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22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010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284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w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572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860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148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436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439731" y="2288716"/>
              <a:ext cx="116981" cy="4817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793230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081262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369294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657326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7945358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219230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507262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795294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083326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9371358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952775" y="1947786"/>
              <a:ext cx="2827370" cy="32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39" dirty="0">
                  <a:latin typeface="Consolas" pitchFamily="49" charset="0"/>
                  <a:cs typeface="Consolas" pitchFamily="49" charset="0"/>
                </a:rPr>
                <a:t>read(</a:t>
              </a:r>
              <a:r>
                <a:rPr lang="en-US" altLang="ko-KR" sz="1139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139" dirty="0">
                  <a:latin typeface="Consolas" pitchFamily="49" charset="0"/>
                  <a:cs typeface="Consolas" pitchFamily="49" charset="0"/>
                </a:rPr>
                <a:t>, buff, </a:t>
              </a:r>
              <a:r>
                <a:rPr lang="en-US" altLang="ko-KR" sz="1139" dirty="0" err="1">
                  <a:latin typeface="Consolas" pitchFamily="49" charset="0"/>
                  <a:cs typeface="Consolas" pitchFamily="49" charset="0"/>
                </a:rPr>
                <a:t>sizeof</a:t>
              </a:r>
              <a:r>
                <a:rPr lang="en-US" altLang="ko-KR" sz="1139" dirty="0">
                  <a:latin typeface="Consolas" pitchFamily="49" charset="0"/>
                  <a:cs typeface="Consolas" pitchFamily="49" charset="0"/>
                </a:rPr>
                <a:t> buff );</a:t>
              </a:r>
              <a:endParaRPr lang="ko-KR" altLang="en-US" sz="1139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H="1">
              <a:off x="3992654" y="1412776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005316" y="1052736"/>
              <a:ext cx="122141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 flipH="1">
              <a:off x="3981214" y="3528799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4410856" y="4027329"/>
              <a:ext cx="122141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438306" y="3704172"/>
              <a:ext cx="1861833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ack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3581861" y="4064214"/>
              <a:ext cx="0" cy="1479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/>
            <p:cNvSpPr/>
            <p:nvPr/>
          </p:nvSpPr>
          <p:spPr>
            <a:xfrm>
              <a:off x="3411020" y="5543369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1" name="직선 화살표 연결선 60"/>
            <p:cNvCxnSpPr>
              <a:endCxn id="60" idx="2"/>
            </p:cNvCxnSpPr>
            <p:nvPr/>
          </p:nvCxnSpPr>
          <p:spPr>
            <a:xfrm flipH="1">
              <a:off x="3411019" y="5714210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endCxn id="60" idx="7"/>
            </p:cNvCxnSpPr>
            <p:nvPr/>
          </p:nvCxnSpPr>
          <p:spPr>
            <a:xfrm flipV="1">
              <a:off x="3581860" y="5593406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4024486" y="5395818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4429710" y="5155679"/>
              <a:ext cx="211800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len=0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7D013-F1FC-46CA-862E-F557DF3A78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4FFED4A-F397-465F-B020-32129784A4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6640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599486" y="2000625"/>
            <a:ext cx="0" cy="3894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537176" y="2000624"/>
            <a:ext cx="0" cy="4030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52940" y="1522396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9130" y="1549540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599486" y="2205580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57894" y="2000624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seq=3000,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599485" y="2694878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3134" y="2703591"/>
            <a:ext cx="234872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ack_seq=3001, ack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82069" y="1119745"/>
            <a:ext cx="270939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four way hand shaking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4169" y="2995698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seq=4000,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599485" y="3379110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17450" y="3560414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ack_seq=4001,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3558" y="1877334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37175" y="2460170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B7AEFD2-E27B-4752-91FF-BC5230398E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F0B036E-6EF1-4315-A70E-25CB74842A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3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340768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2036747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65600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859906" y="2130951"/>
            <a:ext cx="0" cy="3894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6797596" y="2130952"/>
            <a:ext cx="0" cy="3962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3361" y="1652722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9550" y="1679866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859906" y="2335906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18314" y="2130951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seq=3000,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859905" y="2825204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13555" y="2833917"/>
            <a:ext cx="234872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ack_seq=3001, ack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42490" y="1250072"/>
            <a:ext cx="270939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four way hand shaking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4589" y="3126025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seq=4000,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화살표 연결선 22"/>
          <p:cNvCxnSpPr>
            <a:endCxn id="5" idx="1"/>
          </p:cNvCxnSpPr>
          <p:nvPr/>
        </p:nvCxnSpPr>
        <p:spPr>
          <a:xfrm>
            <a:off x="3859906" y="3509436"/>
            <a:ext cx="1639642" cy="196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77871" y="3690740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ack_seq=4001,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3978" y="2007660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97595" y="2590496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폭발 2 4"/>
          <p:cNvSpPr/>
          <p:nvPr/>
        </p:nvSpPr>
        <p:spPr>
          <a:xfrm>
            <a:off x="5499547" y="3509436"/>
            <a:ext cx="422176" cy="329474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직선 연결선 23"/>
          <p:cNvCxnSpPr>
            <a:endCxn id="25" idx="0"/>
          </p:cNvCxnSpPr>
          <p:nvPr/>
        </p:nvCxnSpPr>
        <p:spPr>
          <a:xfrm>
            <a:off x="3588227" y="3509437"/>
            <a:ext cx="0" cy="2259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426141" y="5769243"/>
            <a:ext cx="324175" cy="3241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화살표 연결선 25"/>
          <p:cNvCxnSpPr>
            <a:endCxn id="25" idx="2"/>
          </p:cNvCxnSpPr>
          <p:nvPr/>
        </p:nvCxnSpPr>
        <p:spPr>
          <a:xfrm flipH="1">
            <a:off x="3426139" y="5931329"/>
            <a:ext cx="16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5" idx="7"/>
          </p:cNvCxnSpPr>
          <p:nvPr/>
        </p:nvCxnSpPr>
        <p:spPr>
          <a:xfrm flipV="1">
            <a:off x="3588227" y="5816715"/>
            <a:ext cx="114614" cy="11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323852" y="2833919"/>
            <a:ext cx="0" cy="1403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161765" y="4237283"/>
            <a:ext cx="324175" cy="3241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직선 화살표 연결선 29"/>
          <p:cNvCxnSpPr>
            <a:endCxn id="29" idx="2"/>
          </p:cNvCxnSpPr>
          <p:nvPr/>
        </p:nvCxnSpPr>
        <p:spPr>
          <a:xfrm flipH="1">
            <a:off x="7161764" y="4399370"/>
            <a:ext cx="16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9" idx="7"/>
          </p:cNvCxnSpPr>
          <p:nvPr/>
        </p:nvCxnSpPr>
        <p:spPr>
          <a:xfrm flipV="1">
            <a:off x="7323851" y="4284756"/>
            <a:ext cx="114614" cy="11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5939" y="3509436"/>
            <a:ext cx="162256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8">
                <a:latin typeface="Consolas" pitchFamily="49" charset="0"/>
                <a:cs typeface="Consolas" pitchFamily="49" charset="0"/>
              </a:rPr>
              <a:t>재전송 타이머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72941" y="4334480"/>
            <a:ext cx="204575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time wait</a:t>
            </a:r>
            <a:r>
              <a:rPr lang="ko-KR" altLang="en-US" sz="1708">
                <a:latin typeface="Consolas" pitchFamily="49" charset="0"/>
                <a:cs typeface="Consolas" pitchFamily="49" charset="0"/>
              </a:rPr>
              <a:t> 타이머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3844295" y="4329596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97945" y="4338309"/>
            <a:ext cx="234872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ack_seq=3001, ack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68979" y="4630417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seq=4000,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C8F369A-6AEB-4558-9902-CBE3F9C192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FBF8D43-C654-43E3-A146-0BBEAF6743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3457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A778C4-2547-4238-A969-87F775A99DC6}"/>
              </a:ext>
            </a:extLst>
          </p:cNvPr>
          <p:cNvGrpSpPr/>
          <p:nvPr/>
        </p:nvGrpSpPr>
        <p:grpSpPr>
          <a:xfrm>
            <a:off x="1878673" y="1174494"/>
            <a:ext cx="6892198" cy="5133028"/>
            <a:chOff x="2181729" y="614257"/>
            <a:chExt cx="7651728" cy="6267298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140374" y="1542709"/>
              <a:ext cx="0" cy="4104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7236718" y="1542709"/>
              <a:ext cx="0" cy="42484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564310" y="1038653"/>
              <a:ext cx="1005861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client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64474" y="1067263"/>
              <a:ext cx="1005861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server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4140373" y="1782093"/>
              <a:ext cx="3057230" cy="38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4156829" y="2211183"/>
              <a:ext cx="3096342" cy="456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122017" y="614257"/>
              <a:ext cx="3007975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four way hand shaking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577264" y="2404110"/>
              <a:ext cx="153975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close(sd);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04369" y="1557399"/>
              <a:ext cx="153975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close(sd);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4" name="직선 연결선 23"/>
            <p:cNvCxnSpPr>
              <a:endCxn id="25" idx="0"/>
            </p:cNvCxnSpPr>
            <p:nvPr/>
          </p:nvCxnSpPr>
          <p:spPr>
            <a:xfrm>
              <a:off x="3854023" y="2588777"/>
              <a:ext cx="0" cy="1474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3683182" y="4062990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6" name="직선 화살표 연결선 25"/>
            <p:cNvCxnSpPr>
              <a:endCxn id="25" idx="2"/>
            </p:cNvCxnSpPr>
            <p:nvPr/>
          </p:nvCxnSpPr>
          <p:spPr>
            <a:xfrm flipH="1">
              <a:off x="3683181" y="4233831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endCxn id="25" idx="7"/>
            </p:cNvCxnSpPr>
            <p:nvPr/>
          </p:nvCxnSpPr>
          <p:spPr>
            <a:xfrm flipV="1">
              <a:off x="3854022" y="4113027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endCxn id="29" idx="0"/>
            </p:cNvCxnSpPr>
            <p:nvPr/>
          </p:nvCxnSpPr>
          <p:spPr>
            <a:xfrm>
              <a:off x="7423766" y="2633872"/>
              <a:ext cx="0" cy="2527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7252925" y="5161467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0" name="직선 화살표 연결선 29"/>
            <p:cNvCxnSpPr>
              <a:endCxn id="29" idx="2"/>
            </p:cNvCxnSpPr>
            <p:nvPr/>
          </p:nvCxnSpPr>
          <p:spPr>
            <a:xfrm flipH="1">
              <a:off x="7252924" y="5332308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endCxn id="29" idx="7"/>
            </p:cNvCxnSpPr>
            <p:nvPr/>
          </p:nvCxnSpPr>
          <p:spPr>
            <a:xfrm flipV="1">
              <a:off x="7423765" y="5211504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181729" y="3200146"/>
              <a:ext cx="180136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재전송 타이머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2259" y="3301427"/>
              <a:ext cx="227119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time wait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 타이머</a:t>
              </a: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4147076" y="2588776"/>
              <a:ext cx="3096342" cy="456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>
              <a:off x="4147139" y="3074990"/>
              <a:ext cx="3057230" cy="38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4123924" y="4062989"/>
              <a:ext cx="3096342" cy="456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4122017" y="4561840"/>
              <a:ext cx="3057230" cy="38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7745958" y="4527385"/>
              <a:ext cx="30474" cy="2012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/>
            <p:cNvSpPr/>
            <p:nvPr/>
          </p:nvSpPr>
          <p:spPr>
            <a:xfrm>
              <a:off x="7607440" y="6539872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44" name="직선 화살표 연결선 43"/>
            <p:cNvCxnSpPr>
              <a:endCxn id="43" idx="2"/>
            </p:cNvCxnSpPr>
            <p:nvPr/>
          </p:nvCxnSpPr>
          <p:spPr>
            <a:xfrm flipH="1">
              <a:off x="7607439" y="6710713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V="1">
              <a:off x="7778280" y="6589909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endCxn id="49" idx="0"/>
            </p:cNvCxnSpPr>
            <p:nvPr/>
          </p:nvCxnSpPr>
          <p:spPr>
            <a:xfrm>
              <a:off x="3683181" y="4065720"/>
              <a:ext cx="0" cy="1474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/>
            <p:cNvSpPr/>
            <p:nvPr/>
          </p:nvSpPr>
          <p:spPr>
            <a:xfrm>
              <a:off x="3512340" y="5539933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0" name="직선 화살표 연결선 49"/>
            <p:cNvCxnSpPr>
              <a:endCxn id="49" idx="2"/>
            </p:cNvCxnSpPr>
            <p:nvPr/>
          </p:nvCxnSpPr>
          <p:spPr>
            <a:xfrm flipH="1">
              <a:off x="3512339" y="5710774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49" idx="7"/>
            </p:cNvCxnSpPr>
            <p:nvPr/>
          </p:nvCxnSpPr>
          <p:spPr>
            <a:xfrm flipV="1">
              <a:off x="3683180" y="5589970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8172822" y="4113027"/>
              <a:ext cx="864096" cy="44881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22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CE11D6-1C28-4135-87CE-E731A280CC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808F67F-FCB1-4F38-BDE9-040DBB896C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3966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Server/Client </a:t>
            </a:r>
            <a:r>
              <a:rPr lang="ko-KR" altLang="en-US" dirty="0"/>
              <a:t>기본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DE51BF-006A-48A3-9EE6-06EF92036611}"/>
              </a:ext>
            </a:extLst>
          </p:cNvPr>
          <p:cNvSpPr/>
          <p:nvPr/>
        </p:nvSpPr>
        <p:spPr>
          <a:xfrm>
            <a:off x="514353" y="729240"/>
            <a:ext cx="3672013" cy="4208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6077">
              <a:lnSpc>
                <a:spcPct val="150000"/>
              </a:lnSpc>
              <a:buClr>
                <a:srgbClr val="595959"/>
              </a:buClr>
              <a:defRPr/>
            </a:pPr>
            <a:r>
              <a:rPr lang="en-US" altLang="ko-KR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echo-server.py</a:t>
            </a:r>
            <a:endParaRPr lang="ko-KR" altLang="en-US" sz="1708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D47C7E-1F5A-4570-8642-B7370D68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접속할 서버 주소입니다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여기에서는 루프백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(loopback)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인터페이스 주소 즉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localhost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사용합니다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 접속을 대기하는 포트 번호입니다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       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 객체를 생성합니다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주소 체계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(address family)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IPv4,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 타입으로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TCP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사용합니다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 = socket.socket(socket.AF_INET, socket.SOCK_STREAM)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포트 사용중이라 연결할 수 없다는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WinError 10048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에러 해결를 위해 필요합니다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server_socket.setsockopt(socket.SOL_SOCKET, socket.SO_REUSEADDR, 1)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bind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함수는 소켓을 특정 네트워크 인터페이스와 포트 번호에 연결하는데 사용됩니다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HOST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는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hostname, ip address,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빈 문자열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""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이 될 수 있습니다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빈 문자열이면 모든 네트워크 인터페이스로부터의 접속을 허용합니다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PORT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는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1-65535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사이의 숫자를 사용할 수 있습니다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server_socket.bind((HOST, PORT))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8129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Server/Client </a:t>
            </a:r>
            <a:r>
              <a:rPr lang="ko-KR" altLang="en-US" dirty="0"/>
              <a:t>기본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DE51BF-006A-48A3-9EE6-06EF92036611}"/>
              </a:ext>
            </a:extLst>
          </p:cNvPr>
          <p:cNvSpPr/>
          <p:nvPr/>
        </p:nvSpPr>
        <p:spPr>
          <a:xfrm>
            <a:off x="514353" y="729240"/>
            <a:ext cx="3672013" cy="4208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6077">
              <a:lnSpc>
                <a:spcPct val="150000"/>
              </a:lnSpc>
              <a:buClr>
                <a:srgbClr val="595959"/>
              </a:buClr>
              <a:defRPr/>
            </a:pPr>
            <a:r>
              <a:rPr lang="en-US" altLang="ko-KR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echo-server.py</a:t>
            </a:r>
            <a:endParaRPr lang="ko-KR" altLang="en-US" sz="1708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D47C7E-1F5A-4570-8642-B7370D68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서버가 클라이언트의 접속을 허용하도록 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server_socket.listen()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accept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함수에서 대기하다가 클라이언트가 접속하면 새로운 소켓을 리턴합니다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client_socket, addr = server_socket.accept()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접속한 클라이언트의 주소입니다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print('Connected by', addr)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클라이언트가 보낸 메시지를 수신하기 위해 대기합니다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data = client_socket.recv(1024)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if not data: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break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수신받은 문자열을 출력합니다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print('Received from', addr, data.decode())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받은 문자열을 다시 클라이언트로 전송해줍니다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.(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에코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client_socket.sendall(data)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소켓을 닫습니다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server_socket.close()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0134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Server/Client </a:t>
            </a:r>
            <a:r>
              <a:rPr lang="ko-KR" altLang="en-US" dirty="0"/>
              <a:t>기본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DE51BF-006A-48A3-9EE6-06EF92036611}"/>
              </a:ext>
            </a:extLst>
          </p:cNvPr>
          <p:cNvSpPr/>
          <p:nvPr/>
        </p:nvSpPr>
        <p:spPr>
          <a:xfrm>
            <a:off x="511203" y="729240"/>
            <a:ext cx="3672013" cy="4208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6077">
              <a:lnSpc>
                <a:spcPct val="150000"/>
              </a:lnSpc>
              <a:buClr>
                <a:srgbClr val="595959"/>
              </a:buClr>
              <a:defRPr/>
            </a:pPr>
            <a:r>
              <a:rPr lang="en-US" altLang="ko-KR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echo-client.py</a:t>
            </a:r>
            <a:endParaRPr lang="ko-KR" altLang="en-US" sz="1708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D47C7E-1F5A-4570-8642-B7370D68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서버의 주소입니다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hostname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또는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ip address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사용할 수 있습니다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서버에서 지정해 놓은 포트 번호입니다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      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주소 체계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(address family)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IPv4,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 타입으로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TCP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사용합니다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 = socket.socket(socket.AF_INET, socket.SOCK_STREAM)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지정한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와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사용하여 서버에 접속합니다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client_socket.connect((HOST, PORT))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메시지를 전송합니다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client_socket.sendall('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안녕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'.encode())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메시지를 수신합니다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data = client_socket.recv(1024)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print('Received', repr(data.decode()))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소켓을 닫습니다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8926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D4DE462-EDA7-9441-8286-0891E341EA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E51C514-3822-4B12-B6A8-BBD3485B3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081096"/>
              </p:ext>
            </p:extLst>
          </p:nvPr>
        </p:nvGraphicFramePr>
        <p:xfrm>
          <a:off x="902495" y="944724"/>
          <a:ext cx="8101010" cy="5301034"/>
        </p:xfrm>
        <a:graphic>
          <a:graphicData uri="http://schemas.openxmlformats.org/drawingml/2006/table">
            <a:tbl>
              <a:tblPr/>
              <a:tblGrid>
                <a:gridCol w="2625326">
                  <a:extLst>
                    <a:ext uri="{9D8B030D-6E8A-4147-A177-3AD203B41FA5}">
                      <a16:colId xmlns:a16="http://schemas.microsoft.com/office/drawing/2014/main" val="734181082"/>
                    </a:ext>
                  </a:extLst>
                </a:gridCol>
                <a:gridCol w="3063416">
                  <a:extLst>
                    <a:ext uri="{9D8B030D-6E8A-4147-A177-3AD203B41FA5}">
                      <a16:colId xmlns:a16="http://schemas.microsoft.com/office/drawing/2014/main" val="1391865122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160291798"/>
                    </a:ext>
                  </a:extLst>
                </a:gridCol>
              </a:tblGrid>
              <a:tr h="2953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서버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클라이언트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클라이언트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421190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server start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wait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06699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wait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Connected by : 127.0.0.1 : 4624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91601"/>
                  </a:ext>
                </a:extLst>
              </a:tr>
              <a:tr h="13191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4624 hello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4624 I'm webnautes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4624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안녕하세요</a:t>
                      </a:r>
                      <a:endParaRPr lang="ko-KR" alt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wait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hello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'hello'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I'm webnautes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"I'm webnautes"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안녕하세요</a:t>
                      </a:r>
                      <a:endParaRPr lang="ko-KR" alt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'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안녕하세요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5584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Connected by : 127.0.0.1 : 4626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04170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4626 Hi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Hi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'Hi'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571170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Disconnected by 127.0.0.1 : 4626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quit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979824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Disconnected by 127.0.0.1 : 4624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강제 종료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914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94517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multiconn-server.py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from _thread import *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쓰레드에서 실행되는 코드입니다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접속한 클라이언트마다 새로운 쓰레드가 생성되어 통신을 하게 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threaded(client_socket, addr):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print('Connected by :', addr[0], ':', addr[1])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클라이언트가 접속을 끊을 때 까지 반복합니다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try: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데이터가 수신되면 클라이언트에 다시 전송합니다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.(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에코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data = client_socket.recv(1024)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if not data: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break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89717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multiconn-server.py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493981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print('Received from ' + addr[0],':',addr[1] , data.decode())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client_socket.send(data)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except ConnectionResetError as e: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break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client_socket.close()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 = socket.socket(socket.AF_INET, socket.SOCK_STREAM)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server_socket.setsockopt(socket.SOL_SOCKET, socket.SO_REUSEADDR, 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server_socket.bind((HOST, PORT))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server_socket.listen()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print('server start')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05209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multiconn-server.py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2862322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클라이언트가 접속하면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accept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함수에서 새로운 소켓을 리턴합니다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새로운 쓰레드에서 해당 소켓을 사용하여 통신을 하게 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print('wait')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client_socket, addr = server_socket.accept()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start_new_thread(threaded, (client_socket, addr))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server_socket.close() 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1534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client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93981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 = socket.socket(socket.AF_INET,socket.SOCK_STREAM)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client_socket.connect((HOST, PORT))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quit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입력할 때 까지 반복합니다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message = input('Enter Message : ')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if message == 'quit':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	break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client_socket.send(message.encode())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data = client_socket.recv(1024)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print('Received from the server :',repr(data.decode()))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 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38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622" y="5811035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3329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C83241-51F7-AB4B-BE14-9D69AD884046}"/>
              </a:ext>
            </a:extLst>
          </p:cNvPr>
          <p:cNvSpPr/>
          <p:nvPr/>
        </p:nvSpPr>
        <p:spPr>
          <a:xfrm>
            <a:off x="1065596" y="1055112"/>
            <a:ext cx="8061568" cy="4747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j-ea"/>
                <a:ea typeface="+mj-ea"/>
              </a:rPr>
              <a:t>멀티 프로세스 기반 서버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장점: 각각의 프로세스는 독립되어 있으므로,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        안정성이 뛰어나다.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단점: 프로세스 간 데이터 공유가 어렵다.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         </a:t>
            </a:r>
            <a:r>
              <a:rPr lang="ko-KR" altLang="en-US" dirty="0" err="1">
                <a:latin typeface="+mj-ea"/>
                <a:ea typeface="+mj-ea"/>
              </a:rPr>
              <a:t>IPC가</a:t>
            </a:r>
            <a:r>
              <a:rPr lang="ko-KR" altLang="en-US" dirty="0">
                <a:latin typeface="+mj-ea"/>
                <a:ea typeface="+mj-ea"/>
              </a:rPr>
              <a:t> 필요하다.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j-ea"/>
                <a:ea typeface="+mj-ea"/>
              </a:rPr>
              <a:t>멀티 스레드 기반 서버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장점: 데이터 공유가 쉽다.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        </a:t>
            </a:r>
            <a:r>
              <a:rPr lang="ko-KR" altLang="en-US" dirty="0" err="1">
                <a:latin typeface="+mj-ea"/>
                <a:ea typeface="+mj-ea"/>
              </a:rPr>
              <a:t>thread간의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context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switching</a:t>
            </a:r>
            <a:r>
              <a:rPr lang="ko-KR" altLang="en-US" dirty="0">
                <a:latin typeface="+mj-ea"/>
                <a:ea typeface="+mj-ea"/>
              </a:rPr>
              <a:t> 비용이 적다.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단점: 안정성 확보가 어렵다.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87D4532-ADB0-8E46-A8C9-1AA3088270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멀티 스레드 서버 구현</a:t>
            </a: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9AEDE92B-95E7-044C-95DE-E0B59D5A7B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10782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93981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cv2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numpy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from queue import Queue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from _thread import *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enclosure_queue = Queue()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쓰레드 함수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threaded(client_socket, addr, queue):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print('Connected by :', addr[0], ':', addr[1])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try: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data = client_socket.recv(1024)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if not data: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break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96123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708981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stringData = queue.get()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client_socket.send(str(len(stringData)).ljust(16).encode())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client_socket.send(stringData)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except ConnectionResetError as e: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break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client_socket.close()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webcam(queue):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capture = cv2.VideoCapture(0)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True: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ret, frame = capture.read()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if ret == False: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continue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3270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01648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encode_param=[int(cv2.IMWRITE_JPEG_QUALITY),90]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result, imgencode = cv2.imencode('.jpg', frame, encode_param)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data = numpy.array(imgencode)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stringData = data.tostring()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queue.put(stringData)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cv2.imshow('image', frame)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key = cv2.waitKey(1)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if key == 27: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break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64215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478149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 = socket.socket(socket.AF_INET, socket.SOCK_STREAM)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server_socket.setsockopt(socket.SOL_SOCKET, socket.SO_REUSEADDR, 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server_socket.bind((HOST, PORT))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server_socket.listen()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print('server start')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start_new_thread(webcam, (enclosure_queue,))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print('wait')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client_socket, addr = server_socket.accept()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start_new_thread(threaded, (client_socket, addr, enclosure_queue,))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server_socket.close() </a:t>
            </a:r>
          </a:p>
        </p:txBody>
      </p:sp>
    </p:spTree>
    <p:extLst>
      <p:ext uri="{BB962C8B-B14F-4D97-AF65-F5344CB8AC3E}">
        <p14:creationId xmlns:p14="http://schemas.microsoft.com/office/powerpoint/2010/main" val="201978345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client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708981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numpy as np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cv2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recvall(sock, count):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buf = b''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count: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newbuf = sock.recv(count)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if not newbuf: return None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buf += newbuf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count -= len(newbuf)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return buf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 = socket.socket(socket.AF_INET,socket.SOCK_STREAM)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client_socket.connect((HOST, PORT)) </a:t>
            </a:r>
          </a:p>
        </p:txBody>
      </p:sp>
    </p:spTree>
    <p:extLst>
      <p:ext uri="{BB962C8B-B14F-4D97-AF65-F5344CB8AC3E}">
        <p14:creationId xmlns:p14="http://schemas.microsoft.com/office/powerpoint/2010/main" val="402566791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client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01648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message = '1'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client_socket.send(message.encode())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length = recvall(client_socket,16)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stringData = recvall(client_socket, int(length))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data = np.frombuffer(stringData, dtype='uint8')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decimg=cv2.imdecode(data,1)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cv2.imshow('Image',decimg)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key = cv2.waitKey(1)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if key == 27: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break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</a:t>
            </a:r>
          </a:p>
        </p:txBody>
      </p:sp>
    </p:spTree>
    <p:extLst>
      <p:ext uri="{BB962C8B-B14F-4D97-AF65-F5344CB8AC3E}">
        <p14:creationId xmlns:p14="http://schemas.microsoft.com/office/powerpoint/2010/main" val="157360105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23E0EF-51A7-4674-9F3F-22AA70E483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MQTT protocol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  </a:t>
            </a:r>
            <a:r>
              <a:rPr lang="en-US" altLang="ko-KR"/>
              <a:t>IoT</a:t>
            </a:r>
            <a:r>
              <a:rPr lang="ko-KR" altLang="en-US"/>
              <a:t> 전용 프로토콜 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17A4A-01A4-42DF-82E2-8A5AE0A728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D87C5-0A2E-485C-8E92-89317F34F108}"/>
              </a:ext>
            </a:extLst>
          </p:cNvPr>
          <p:cNvSpPr/>
          <p:nvPr/>
        </p:nvSpPr>
        <p:spPr>
          <a:xfrm>
            <a:off x="4808984" y="1663063"/>
            <a:ext cx="658447" cy="38884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82258-8A83-49A9-8E29-A754FD8F2451}"/>
              </a:ext>
            </a:extLst>
          </p:cNvPr>
          <p:cNvSpPr txBox="1"/>
          <p:nvPr/>
        </p:nvSpPr>
        <p:spPr>
          <a:xfrm>
            <a:off x="4700972" y="942983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브로커</a:t>
            </a:r>
            <a:endParaRPr lang="en-US" altLang="ko-KR"/>
          </a:p>
          <a:p>
            <a:r>
              <a:rPr lang="en-US" altLang="ko-KR"/>
              <a:t>port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1883</a:t>
            </a:r>
            <a:r>
              <a:rPr lang="ko-KR" alt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A621B-BC1D-44F5-A0AB-0F35CC3D394D}"/>
              </a:ext>
            </a:extLst>
          </p:cNvPr>
          <p:cNvSpPr txBox="1"/>
          <p:nvPr/>
        </p:nvSpPr>
        <p:spPr>
          <a:xfrm>
            <a:off x="-51556" y="1880828"/>
            <a:ext cx="451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anose="020B0609020204030204" pitchFamily="49" charset="0"/>
              </a:rPr>
              <a:t>mosquitto_pub -d -t sensor/temp -m "current : 25.5"</a:t>
            </a:r>
          </a:p>
        </p:txBody>
      </p:sp>
      <p:sp>
        <p:nvSpPr>
          <p:cNvPr id="8" name="두루마리 모양: 세로로 말림 7">
            <a:extLst>
              <a:ext uri="{FF2B5EF4-FFF2-40B4-BE49-F238E27FC236}">
                <a16:creationId xmlns:a16="http://schemas.microsoft.com/office/drawing/2014/main" id="{D09D35A4-58F0-486E-A8D2-8A17CA2F8890}"/>
              </a:ext>
            </a:extLst>
          </p:cNvPr>
          <p:cNvSpPr/>
          <p:nvPr/>
        </p:nvSpPr>
        <p:spPr>
          <a:xfrm>
            <a:off x="1298594" y="2240868"/>
            <a:ext cx="540060" cy="57606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58B17BD-1CC7-4E8A-ABB3-29B9F2878143}"/>
              </a:ext>
            </a:extLst>
          </p:cNvPr>
          <p:cNvSpPr/>
          <p:nvPr/>
        </p:nvSpPr>
        <p:spPr>
          <a:xfrm>
            <a:off x="7041232" y="2143889"/>
            <a:ext cx="828092" cy="385011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7AB7F63-A105-4E7B-AF61-F09AA053CDD5}"/>
              </a:ext>
            </a:extLst>
          </p:cNvPr>
          <p:cNvSpPr/>
          <p:nvPr/>
        </p:nvSpPr>
        <p:spPr>
          <a:xfrm>
            <a:off x="7041232" y="3501008"/>
            <a:ext cx="828092" cy="385011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35C2D-E31D-437A-B962-D1342C9A410A}"/>
              </a:ext>
            </a:extLst>
          </p:cNvPr>
          <p:cNvSpPr txBox="1"/>
          <p:nvPr/>
        </p:nvSpPr>
        <p:spPr>
          <a:xfrm>
            <a:off x="6249144" y="1808820"/>
            <a:ext cx="2903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anose="020B0609020204030204" pitchFamily="49" charset="0"/>
              </a:rPr>
              <a:t>mosquitto_sub -d -t sensor/temp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F8943-84E9-459B-B3C1-F46C0A2E06F6}"/>
              </a:ext>
            </a:extLst>
          </p:cNvPr>
          <p:cNvSpPr txBox="1"/>
          <p:nvPr/>
        </p:nvSpPr>
        <p:spPr>
          <a:xfrm>
            <a:off x="6242620" y="3176972"/>
            <a:ext cx="2903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anose="020B0609020204030204" pitchFamily="49" charset="0"/>
              </a:rPr>
              <a:t>mosquitto_sub -d -t sensor/temp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4E3D50F-D26E-47C6-8FA5-15849EA1EF5F}"/>
              </a:ext>
            </a:extLst>
          </p:cNvPr>
          <p:cNvCxnSpPr>
            <a:stCxn id="4" idx="3"/>
            <a:endCxn id="11" idx="1"/>
          </p:cNvCxnSpPr>
          <p:nvPr/>
        </p:nvCxnSpPr>
        <p:spPr>
          <a:xfrm flipV="1">
            <a:off x="5467431" y="1947320"/>
            <a:ext cx="781713" cy="165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25F45D0-E9B5-4C6C-8EC4-A6C3E4E0DE75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5467431" y="3315472"/>
            <a:ext cx="775189" cy="291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AB2600-AD3F-4D7C-B7F5-582A62AA214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838654" y="2538033"/>
            <a:ext cx="2970330" cy="106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13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51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b</a:t>
            </a:r>
            <a:r>
              <a:rPr lang="ko-KR" altLang="en-US" sz="2000" b="1">
                <a:latin typeface="+mj-ea"/>
                <a:ea typeface="+mj-ea"/>
              </a:rPr>
              <a:t>를 실수형으로 덧셈하고</a:t>
            </a:r>
            <a:r>
              <a:rPr lang="en-US" altLang="ko-KR" sz="2000" b="1">
                <a:latin typeface="+mj-ea"/>
                <a:ea typeface="+mj-ea"/>
              </a:rPr>
              <a:t>, </a:t>
            </a:r>
            <a:r>
              <a:rPr lang="ko-KR" altLang="en-US" sz="2000" b="1">
                <a:latin typeface="+mj-ea"/>
                <a:ea typeface="+mj-ea"/>
              </a:rPr>
              <a:t>문자열로 연결하려면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45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b</a:t>
            </a:r>
            <a:r>
              <a:rPr lang="ko-KR" altLang="en-US" sz="2000" b="1">
                <a:latin typeface="+mj-ea"/>
                <a:ea typeface="+mj-ea"/>
              </a:rPr>
              <a:t>를 실수형으로 덧셈하고</a:t>
            </a:r>
            <a:r>
              <a:rPr lang="en-US" altLang="ko-KR" sz="2000" b="1">
                <a:latin typeface="+mj-ea"/>
                <a:ea typeface="+mj-ea"/>
              </a:rPr>
              <a:t>, </a:t>
            </a:r>
            <a:r>
              <a:rPr lang="ko-KR" altLang="en-US" sz="2000" b="1">
                <a:latin typeface="+mj-ea"/>
                <a:ea typeface="+mj-ea"/>
              </a:rPr>
              <a:t>문자열로 연결하려면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572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692404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콘솔창 입출력 </a:t>
            </a:r>
            <a:r>
              <a:rPr lang="en-US" altLang="ko-KR" sz="2000" b="1">
                <a:latin typeface="+mj-ea"/>
                <a:ea typeface="+mj-ea"/>
              </a:rPr>
              <a:t>I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988790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콘솔창 입출력 </a:t>
            </a:r>
            <a:r>
              <a:rPr lang="en-US" altLang="ko-KR" sz="2000" b="1">
                <a:latin typeface="+mj-ea"/>
                <a:ea typeface="+mj-ea"/>
              </a:rPr>
              <a:t>II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430300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83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332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Two types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94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%-format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69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%-format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29649"/>
              </p:ext>
            </p:extLst>
          </p:nvPr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543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8427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37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3948657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669541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List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시퀀스 자료형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여러 데이터들의 집합</a:t>
            </a: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-Int, Float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다양한 데이터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Type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포함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1338938" y="2936261"/>
            <a:ext cx="8294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colors = [ 'red', 'blue', 'green' 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6B531E-DA2A-4F5B-9E65-160FF73DEAAD}"/>
              </a:ext>
            </a:extLst>
          </p:cNvPr>
          <p:cNvSpPr/>
          <p:nvPr/>
        </p:nvSpPr>
        <p:spPr>
          <a:xfrm>
            <a:off x="3908884" y="384782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'red'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DA672-865C-406C-A5B0-EE4FEA1F0748}"/>
              </a:ext>
            </a:extLst>
          </p:cNvPr>
          <p:cNvSpPr/>
          <p:nvPr/>
        </p:nvSpPr>
        <p:spPr>
          <a:xfrm>
            <a:off x="5172635" y="384782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'blue'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9F08B5-EA14-41FB-8B31-939EFF61F485}"/>
              </a:ext>
            </a:extLst>
          </p:cNvPr>
          <p:cNvSpPr/>
          <p:nvPr/>
        </p:nvSpPr>
        <p:spPr>
          <a:xfrm>
            <a:off x="6428702" y="384782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'green'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3D332-5571-4771-A02A-550FCC276668}"/>
              </a:ext>
            </a:extLst>
          </p:cNvPr>
          <p:cNvSpPr txBox="1"/>
          <p:nvPr/>
        </p:nvSpPr>
        <p:spPr>
          <a:xfrm>
            <a:off x="1673701" y="379313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colors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4F600A-8D91-41DA-9928-71782A392D66}"/>
              </a:ext>
            </a:extLst>
          </p:cNvPr>
          <p:cNvCxnSpPr>
            <a:cxnSpLocks/>
          </p:cNvCxnSpPr>
          <p:nvPr/>
        </p:nvCxnSpPr>
        <p:spPr>
          <a:xfrm>
            <a:off x="2861890" y="4065430"/>
            <a:ext cx="10469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886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인덱싱 </a:t>
            </a:r>
            <a:r>
              <a:rPr lang="en-US" altLang="ko-KR" sz="20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있는 값들은 주소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(offset)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가짐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주소를 사용해 할당된 값을 호출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6B531E-DA2A-4F5B-9E65-160FF73DEAAD}"/>
              </a:ext>
            </a:extLst>
          </p:cNvPr>
          <p:cNvSpPr/>
          <p:nvPr/>
        </p:nvSpPr>
        <p:spPr>
          <a:xfrm>
            <a:off x="3908884" y="505076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'red'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DA672-865C-406C-A5B0-EE4FEA1F0748}"/>
              </a:ext>
            </a:extLst>
          </p:cNvPr>
          <p:cNvSpPr/>
          <p:nvPr/>
        </p:nvSpPr>
        <p:spPr>
          <a:xfrm>
            <a:off x="5172635" y="505076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'blue'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9F08B5-EA14-41FB-8B31-939EFF61F485}"/>
              </a:ext>
            </a:extLst>
          </p:cNvPr>
          <p:cNvSpPr/>
          <p:nvPr/>
        </p:nvSpPr>
        <p:spPr>
          <a:xfrm>
            <a:off x="6428702" y="505076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'green'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3D332-5571-4771-A02A-550FCC276668}"/>
              </a:ext>
            </a:extLst>
          </p:cNvPr>
          <p:cNvSpPr txBox="1"/>
          <p:nvPr/>
        </p:nvSpPr>
        <p:spPr>
          <a:xfrm>
            <a:off x="1657714" y="50507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colors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4F600A-8D91-41DA-9928-71782A392D66}"/>
              </a:ext>
            </a:extLst>
          </p:cNvPr>
          <p:cNvCxnSpPr>
            <a:cxnSpLocks/>
          </p:cNvCxnSpPr>
          <p:nvPr/>
        </p:nvCxnSpPr>
        <p:spPr>
          <a:xfrm>
            <a:off x="2861890" y="5268370"/>
            <a:ext cx="10469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715647" y="2454738"/>
            <a:ext cx="8460940" cy="137030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colors =['red','blue','green']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print(colors[0])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print(colors[2])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print(len(colors))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792565" y="3883376"/>
            <a:ext cx="829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red</a:t>
            </a:r>
          </a:p>
          <a:p>
            <a:r>
              <a:rPr lang="en-US" altLang="ko-KR">
                <a:latin typeface="Consolas" panose="020B0609020204030204" pitchFamily="49" charset="0"/>
              </a:rPr>
              <a:t>green</a:t>
            </a:r>
          </a:p>
          <a:p>
            <a:r>
              <a:rPr lang="en-US" altLang="ko-KR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4A9049-A84D-4DDF-9403-A8D037893A86}"/>
              </a:ext>
            </a:extLst>
          </p:cNvPr>
          <p:cNvSpPr txBox="1"/>
          <p:nvPr/>
        </p:nvSpPr>
        <p:spPr>
          <a:xfrm>
            <a:off x="4361662" y="5516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2E513-E236-4B96-869A-55AEB0140CA7}"/>
              </a:ext>
            </a:extLst>
          </p:cNvPr>
          <p:cNvSpPr txBox="1"/>
          <p:nvPr/>
        </p:nvSpPr>
        <p:spPr>
          <a:xfrm>
            <a:off x="5617729" y="5516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072F1F-CEE1-4E2E-BA5F-2AAEFACD6554}"/>
              </a:ext>
            </a:extLst>
          </p:cNvPr>
          <p:cNvSpPr txBox="1"/>
          <p:nvPr/>
        </p:nvSpPr>
        <p:spPr>
          <a:xfrm>
            <a:off x="6889164" y="5516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2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542D7-A5CC-47F7-8207-25BD71299634}"/>
              </a:ext>
            </a:extLst>
          </p:cNvPr>
          <p:cNvSpPr txBox="1"/>
          <p:nvPr/>
        </p:nvSpPr>
        <p:spPr>
          <a:xfrm>
            <a:off x="3012641" y="5516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list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슬라이싱</a:t>
            </a:r>
            <a:r>
              <a:rPr lang="en-US" altLang="ko-KR" sz="2000" b="1">
                <a:latin typeface="+mj-ea"/>
                <a:ea typeface="+mj-ea"/>
              </a:rPr>
              <a:t>(Slicing)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값들을 잘라서 쓰는 것이 슬라이싱</a:t>
            </a: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주소 값을 기반으로 부분 값을 반환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715647" y="2454738"/>
            <a:ext cx="8460940" cy="176635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cities =['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서울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부산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대구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대전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광주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울산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print(cities[0:6])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print(cities[:])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print(cities[-50:50])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print(cities[::2])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824393" y="4329100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부산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대구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광주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부산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대구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광주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울산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수원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부산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대구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광주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울산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수원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울산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1779809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리스트의 연산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인덱싱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슬라이싱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연산등 활용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8D4D60-FD1D-4AF4-AD5F-ED58517F6864}"/>
              </a:ext>
            </a:extLst>
          </p:cNvPr>
          <p:cNvGrpSpPr/>
          <p:nvPr/>
        </p:nvGrpSpPr>
        <p:grpSpPr>
          <a:xfrm>
            <a:off x="595424" y="1660865"/>
            <a:ext cx="8545160" cy="4756467"/>
            <a:chOff x="595424" y="1660865"/>
            <a:chExt cx="8545160" cy="503997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B7EEDAA-60F1-4E36-AC26-C718B820185C}"/>
                </a:ext>
              </a:extLst>
            </p:cNvPr>
            <p:cNvGrpSpPr/>
            <p:nvPr/>
          </p:nvGrpSpPr>
          <p:grpSpPr>
            <a:xfrm>
              <a:off x="679644" y="1660865"/>
              <a:ext cx="8460940" cy="1006657"/>
              <a:chOff x="704528" y="1448780"/>
              <a:chExt cx="7920880" cy="100811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FE3092F-BA54-4B65-B32D-50455D99955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744E522-BD2F-4CC9-A263-6E659D6D78A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color =['red','blue','green']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color2 =['orange','black','white']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print(color+color2)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C34FEA-6F56-4D4B-9B5B-0CE71E5D61DB}"/>
                </a:ext>
              </a:extLst>
            </p:cNvPr>
            <p:cNvSpPr txBox="1"/>
            <p:nvPr/>
          </p:nvSpPr>
          <p:spPr>
            <a:xfrm>
              <a:off x="718103" y="2731693"/>
              <a:ext cx="8294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onsolas" panose="020B0609020204030204" pitchFamily="49" charset="0"/>
                </a:rPr>
                <a:t>['red', 'blue', 'green', 'orange', 'black', 'white']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B557A8-900D-47C4-9B69-E46D7B63C484}"/>
                </a:ext>
              </a:extLst>
            </p:cNvPr>
            <p:cNvGrpSpPr/>
            <p:nvPr/>
          </p:nvGrpSpPr>
          <p:grpSpPr>
            <a:xfrm>
              <a:off x="679644" y="3180706"/>
              <a:ext cx="8460940" cy="1006657"/>
              <a:chOff x="704528" y="1448780"/>
              <a:chExt cx="7920880" cy="100811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62FEC14-7F19-4FAB-83DF-E0AA0D6C29A7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F0A506A-C645-4D25-83E8-AA3BE47FA56C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print(len(color))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color[0]='yellow'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print(color*2)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80BF2A-5434-4F4B-909A-394AD7DC3D84}"/>
                </a:ext>
              </a:extLst>
            </p:cNvPr>
            <p:cNvSpPr txBox="1"/>
            <p:nvPr/>
          </p:nvSpPr>
          <p:spPr>
            <a:xfrm>
              <a:off x="718103" y="4251534"/>
              <a:ext cx="8294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onsolas" panose="020B0609020204030204" pitchFamily="49" charset="0"/>
                </a:rPr>
                <a:t>3</a:t>
              </a:r>
            </a:p>
            <a:p>
              <a:r>
                <a:rPr lang="en-US" altLang="ko-KR" sz="1600">
                  <a:latin typeface="Consolas" panose="020B0609020204030204" pitchFamily="49" charset="0"/>
                </a:rPr>
                <a:t>['yellow', 'blue', 'green', 'yellow', 'blue', 'green']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4D4AC7A-9947-464C-A85F-A002D2D9D6DA}"/>
                </a:ext>
              </a:extLst>
            </p:cNvPr>
            <p:cNvGrpSpPr/>
            <p:nvPr/>
          </p:nvGrpSpPr>
          <p:grpSpPr>
            <a:xfrm>
              <a:off x="679644" y="5045241"/>
              <a:ext cx="8460940" cy="1006657"/>
              <a:chOff x="704528" y="1448780"/>
              <a:chExt cx="7920880" cy="100811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65F109E-C802-48F4-A06E-2ACBD285D1E1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2799288-3144-4EE4-8650-38F744411B96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print('blue' in color2)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total_color=color+color2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print(total_color)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E3E492-DE93-4FD3-84F2-42652CBDAD6D}"/>
                </a:ext>
              </a:extLst>
            </p:cNvPr>
            <p:cNvSpPr txBox="1"/>
            <p:nvPr/>
          </p:nvSpPr>
          <p:spPr>
            <a:xfrm>
              <a:off x="595424" y="6116069"/>
              <a:ext cx="8294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onsolas" panose="020B0609020204030204" pitchFamily="49" charset="0"/>
                </a:rPr>
                <a:t>False</a:t>
              </a:r>
            </a:p>
            <a:p>
              <a:r>
                <a:rPr lang="en-US" altLang="ko-KR" sz="1600">
                  <a:latin typeface="Consolas" panose="020B0609020204030204" pitchFamily="49" charset="0"/>
                </a:rPr>
                <a:t>['yellow', 'blue', 'green', 'orange', 'black', 'white']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628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리스트 추가와 삭제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append, extend, insert, remove, del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 활용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679644" y="1660865"/>
            <a:ext cx="8460940" cy="157451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 =['red','blue','green']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color.append("white")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color.extend(["black","purple"])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color.insert(0,"orange")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718103" y="3315056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['orange', 'red', 'blue', 'green', 'white', 'black', 'purple']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B557A8-900D-47C4-9B69-E46D7B63C484}"/>
              </a:ext>
            </a:extLst>
          </p:cNvPr>
          <p:cNvGrpSpPr/>
          <p:nvPr/>
        </p:nvGrpSpPr>
        <p:grpSpPr>
          <a:xfrm>
            <a:off x="679644" y="4052101"/>
            <a:ext cx="8460940" cy="1006657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2FEC14-7F19-4FAB-83DF-E0AA0D6C2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0A506A-C645-4D25-83E8-AA3BE47FA56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color.remove("white")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color[0]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0BF2A-5434-4F4B-909A-394AD7DC3D84}"/>
              </a:ext>
            </a:extLst>
          </p:cNvPr>
          <p:cNvSpPr txBox="1"/>
          <p:nvPr/>
        </p:nvSpPr>
        <p:spPr>
          <a:xfrm>
            <a:off x="718103" y="5122929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['red', 'blue', 'green', 'black', 'purple']</a:t>
            </a:r>
          </a:p>
        </p:txBody>
      </p:sp>
    </p:spTree>
    <p:extLst>
      <p:ext uri="{BB962C8B-B14F-4D97-AF65-F5344CB8AC3E}">
        <p14:creationId xmlns:p14="http://schemas.microsoft.com/office/powerpoint/2010/main" val="389026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Python </a:t>
            </a:r>
            <a:r>
              <a:rPr lang="ko-KR" altLang="en-US" sz="2000" b="1">
                <a:latin typeface="+mj-ea"/>
                <a:ea typeface="+mj-ea"/>
              </a:rPr>
              <a:t>리스트만의 특징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다양한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Data Type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 하나에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들어감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679644" y="1660865"/>
            <a:ext cx="8460940" cy="1372091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=["color",1,0.2]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 =['yellow','blue','green','black','purple']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a[0]=color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718103" y="3130390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[['yellow', 'blue', 'green', 'black', 'purple'], 1, 0.2]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80BE90-44F0-4B64-8E0D-C511BC3D9DC6}"/>
              </a:ext>
            </a:extLst>
          </p:cNvPr>
          <p:cNvSpPr/>
          <p:nvPr/>
        </p:nvSpPr>
        <p:spPr>
          <a:xfrm>
            <a:off x="1547022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'yellow'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75D1B8-88DC-4D7A-91D8-2F88448AB33F}"/>
              </a:ext>
            </a:extLst>
          </p:cNvPr>
          <p:cNvSpPr/>
          <p:nvPr/>
        </p:nvSpPr>
        <p:spPr>
          <a:xfrm>
            <a:off x="2799961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'blue'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027FED-A4B7-4E6D-9981-C1E3A2D07B4B}"/>
              </a:ext>
            </a:extLst>
          </p:cNvPr>
          <p:cNvSpPr/>
          <p:nvPr/>
        </p:nvSpPr>
        <p:spPr>
          <a:xfrm>
            <a:off x="4052900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'green'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9021BA-F046-45C2-9EB0-91A63A4355C8}"/>
              </a:ext>
            </a:extLst>
          </p:cNvPr>
          <p:cNvSpPr/>
          <p:nvPr/>
        </p:nvSpPr>
        <p:spPr>
          <a:xfrm>
            <a:off x="5305840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'black'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9501C-6BFB-4AD3-A7D2-C4C56A49B863}"/>
              </a:ext>
            </a:extLst>
          </p:cNvPr>
          <p:cNvSpPr/>
          <p:nvPr/>
        </p:nvSpPr>
        <p:spPr>
          <a:xfrm>
            <a:off x="6558779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'purple'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267D42-22CE-497C-9A6C-174D219AAA57}"/>
              </a:ext>
            </a:extLst>
          </p:cNvPr>
          <p:cNvSpPr/>
          <p:nvPr/>
        </p:nvSpPr>
        <p:spPr>
          <a:xfrm>
            <a:off x="1208585" y="4173267"/>
            <a:ext cx="792088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F1749E-11DE-4984-9C15-E2E828A82411}"/>
              </a:ext>
            </a:extLst>
          </p:cNvPr>
          <p:cNvSpPr/>
          <p:nvPr/>
        </p:nvSpPr>
        <p:spPr>
          <a:xfrm>
            <a:off x="2000673" y="4173267"/>
            <a:ext cx="792088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7A07CC-8096-402C-8E72-42AE015E1F3B}"/>
              </a:ext>
            </a:extLst>
          </p:cNvPr>
          <p:cNvSpPr/>
          <p:nvPr/>
        </p:nvSpPr>
        <p:spPr>
          <a:xfrm>
            <a:off x="2792761" y="4173267"/>
            <a:ext cx="792088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B9B4F8-8342-472F-A19A-F47D6E14C695}"/>
              </a:ext>
            </a:extLst>
          </p:cNvPr>
          <p:cNvCxnSpPr>
            <a:stCxn id="22" idx="2"/>
            <a:endCxn id="2" idx="0"/>
          </p:cNvCxnSpPr>
          <p:nvPr/>
        </p:nvCxnSpPr>
        <p:spPr>
          <a:xfrm>
            <a:off x="1604629" y="4681262"/>
            <a:ext cx="568863" cy="507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E77DD0-6D22-4DBC-880A-BDFFB0580A44}"/>
              </a:ext>
            </a:extLst>
          </p:cNvPr>
          <p:cNvSpPr txBox="1"/>
          <p:nvPr/>
        </p:nvSpPr>
        <p:spPr>
          <a:xfrm>
            <a:off x="882855" y="419558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DED3F-5305-4152-83BC-F5E239E53E39}"/>
              </a:ext>
            </a:extLst>
          </p:cNvPr>
          <p:cNvSpPr txBox="1"/>
          <p:nvPr/>
        </p:nvSpPr>
        <p:spPr>
          <a:xfrm>
            <a:off x="718103" y="52610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color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6FBBB4-741F-4B9E-95D6-9FB959D78907}"/>
              </a:ext>
            </a:extLst>
          </p:cNvPr>
          <p:cNvSpPr/>
          <p:nvPr/>
        </p:nvSpPr>
        <p:spPr>
          <a:xfrm>
            <a:off x="1547022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7E2570-C1F9-448F-B7C9-C3F7850FADCB}"/>
              </a:ext>
            </a:extLst>
          </p:cNvPr>
          <p:cNvSpPr/>
          <p:nvPr/>
        </p:nvSpPr>
        <p:spPr>
          <a:xfrm>
            <a:off x="2799961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695BF-3009-4DC8-8293-5A796494EEED}"/>
              </a:ext>
            </a:extLst>
          </p:cNvPr>
          <p:cNvSpPr/>
          <p:nvPr/>
        </p:nvSpPr>
        <p:spPr>
          <a:xfrm>
            <a:off x="4052900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9364C1-B825-4A11-A99C-C0454595E60B}"/>
              </a:ext>
            </a:extLst>
          </p:cNvPr>
          <p:cNvSpPr/>
          <p:nvPr/>
        </p:nvSpPr>
        <p:spPr>
          <a:xfrm>
            <a:off x="5305840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74F89F-2C4E-4617-B4B1-FD2423C1D0E5}"/>
              </a:ext>
            </a:extLst>
          </p:cNvPr>
          <p:cNvSpPr/>
          <p:nvPr/>
        </p:nvSpPr>
        <p:spPr>
          <a:xfrm>
            <a:off x="6558779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98B348-7365-4B8D-AD20-5F44673DBBD9}"/>
              </a:ext>
            </a:extLst>
          </p:cNvPr>
          <p:cNvSpPr/>
          <p:nvPr/>
        </p:nvSpPr>
        <p:spPr>
          <a:xfrm>
            <a:off x="1212046" y="3728820"/>
            <a:ext cx="792088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F9C39D-467C-4741-895D-D9A68DD59627}"/>
              </a:ext>
            </a:extLst>
          </p:cNvPr>
          <p:cNvSpPr/>
          <p:nvPr/>
        </p:nvSpPr>
        <p:spPr>
          <a:xfrm>
            <a:off x="2004134" y="3728820"/>
            <a:ext cx="792088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E0FA6D-0EE0-450A-936C-29ECA50C7B4A}"/>
              </a:ext>
            </a:extLst>
          </p:cNvPr>
          <p:cNvSpPr/>
          <p:nvPr/>
        </p:nvSpPr>
        <p:spPr>
          <a:xfrm>
            <a:off x="2796222" y="3728820"/>
            <a:ext cx="792088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DCD139-FEC8-474F-9138-FC77E8DAB341}"/>
              </a:ext>
            </a:extLst>
          </p:cNvPr>
          <p:cNvSpPr txBox="1"/>
          <p:nvPr/>
        </p:nvSpPr>
        <p:spPr>
          <a:xfrm>
            <a:off x="4772980" y="4195586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Consolas" panose="020B0609020204030204" pitchFamily="49" charset="0"/>
              </a:rPr>
              <a:t>중첩 리스트 메모리 구조</a:t>
            </a:r>
          </a:p>
        </p:txBody>
      </p:sp>
    </p:spTree>
    <p:extLst>
      <p:ext uri="{BB962C8B-B14F-4D97-AF65-F5344CB8AC3E}">
        <p14:creationId xmlns:p14="http://schemas.microsoft.com/office/powerpoint/2010/main" val="250509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08" y="743357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리스트 메모리 저장 방식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596516" y="1282405"/>
            <a:ext cx="3193236" cy="126530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[5,4,3,2,1]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[1,2,3,4,5]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596516" y="2616539"/>
            <a:ext cx="21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[5, 4, 3, 2, 1]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84CEA97-E050-410E-8582-D4883D38DFB3}"/>
              </a:ext>
            </a:extLst>
          </p:cNvPr>
          <p:cNvGrpSpPr/>
          <p:nvPr/>
        </p:nvGrpSpPr>
        <p:grpSpPr>
          <a:xfrm>
            <a:off x="596516" y="3172290"/>
            <a:ext cx="3193236" cy="699840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024A01B-963C-4C47-82E7-A563EDD74F6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7738686-92B9-47F4-B0D1-763798B594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99427DF-AD68-4328-A1F9-853D55155C15}"/>
              </a:ext>
            </a:extLst>
          </p:cNvPr>
          <p:cNvSpPr txBox="1"/>
          <p:nvPr/>
        </p:nvSpPr>
        <p:spPr>
          <a:xfrm>
            <a:off x="596515" y="3914301"/>
            <a:ext cx="21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[1, 2, 3, 4, 5]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65B56B-A049-4436-B78C-EC765CD03FCE}"/>
              </a:ext>
            </a:extLst>
          </p:cNvPr>
          <p:cNvGrpSpPr/>
          <p:nvPr/>
        </p:nvGrpSpPr>
        <p:grpSpPr>
          <a:xfrm>
            <a:off x="596515" y="4496709"/>
            <a:ext cx="3193236" cy="699840"/>
            <a:chOff x="704528" y="1448780"/>
            <a:chExt cx="7920880" cy="100811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E1CFEA6-769C-40B1-B8A9-1C7F74D626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0262B4B-31E6-4B52-9B6B-6E2FC68412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[6,7,8,9,10]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print(a,b)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AA518B4-50F8-40A1-9A2C-F2958392F08E}"/>
              </a:ext>
            </a:extLst>
          </p:cNvPr>
          <p:cNvSpPr txBox="1"/>
          <p:nvPr/>
        </p:nvSpPr>
        <p:spPr>
          <a:xfrm>
            <a:off x="596514" y="5238720"/>
            <a:ext cx="425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[1, 2, 3, 4, 5] [6, 7, 8, 9, 10]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8B3D8D-5890-4773-916F-1E91E683C615}"/>
              </a:ext>
            </a:extLst>
          </p:cNvPr>
          <p:cNvSpPr/>
          <p:nvPr/>
        </p:nvSpPr>
        <p:spPr>
          <a:xfrm>
            <a:off x="606969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286ABF-285B-4854-B397-8914F06AEC6C}"/>
              </a:ext>
            </a:extLst>
          </p:cNvPr>
          <p:cNvSpPr/>
          <p:nvPr/>
        </p:nvSpPr>
        <p:spPr>
          <a:xfrm>
            <a:off x="660975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8B7DB9-2333-45CD-9054-9B7C4252529F}"/>
              </a:ext>
            </a:extLst>
          </p:cNvPr>
          <p:cNvSpPr/>
          <p:nvPr/>
        </p:nvSpPr>
        <p:spPr>
          <a:xfrm>
            <a:off x="714981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555398-4943-40C0-B53E-06C0217C1B5F}"/>
              </a:ext>
            </a:extLst>
          </p:cNvPr>
          <p:cNvSpPr/>
          <p:nvPr/>
        </p:nvSpPr>
        <p:spPr>
          <a:xfrm>
            <a:off x="768987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5C1A05-379E-45DD-A382-B0763AEC15C2}"/>
              </a:ext>
            </a:extLst>
          </p:cNvPr>
          <p:cNvSpPr/>
          <p:nvPr/>
        </p:nvSpPr>
        <p:spPr>
          <a:xfrm>
            <a:off x="822993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F7FCB0-DB52-4CD2-8A77-E822EA35FACD}"/>
              </a:ext>
            </a:extLst>
          </p:cNvPr>
          <p:cNvSpPr/>
          <p:nvPr/>
        </p:nvSpPr>
        <p:spPr>
          <a:xfrm>
            <a:off x="606969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7D1409D-BDF7-46A4-9E0D-718DF6311C91}"/>
              </a:ext>
            </a:extLst>
          </p:cNvPr>
          <p:cNvSpPr/>
          <p:nvPr/>
        </p:nvSpPr>
        <p:spPr>
          <a:xfrm>
            <a:off x="660975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B7C136-A595-4C1A-AEFA-5EACF22BBBF7}"/>
              </a:ext>
            </a:extLst>
          </p:cNvPr>
          <p:cNvSpPr/>
          <p:nvPr/>
        </p:nvSpPr>
        <p:spPr>
          <a:xfrm>
            <a:off x="714981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DEF818-92D5-41FC-ABF8-719F8E4D2E9A}"/>
              </a:ext>
            </a:extLst>
          </p:cNvPr>
          <p:cNvSpPr/>
          <p:nvPr/>
        </p:nvSpPr>
        <p:spPr>
          <a:xfrm>
            <a:off x="768987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166E399-CCF8-47EC-90B9-8FDE2EFDEA4B}"/>
              </a:ext>
            </a:extLst>
          </p:cNvPr>
          <p:cNvSpPr/>
          <p:nvPr/>
        </p:nvSpPr>
        <p:spPr>
          <a:xfrm>
            <a:off x="822993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C06F64-1914-4EB0-934D-97A8EC2DDF1F}"/>
              </a:ext>
            </a:extLst>
          </p:cNvPr>
          <p:cNvSpPr txBox="1"/>
          <p:nvPr/>
        </p:nvSpPr>
        <p:spPr>
          <a:xfrm>
            <a:off x="5290048" y="140418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76AE9D-4949-4D29-904E-DBC19E2ACAD0}"/>
              </a:ext>
            </a:extLst>
          </p:cNvPr>
          <p:cNvCxnSpPr>
            <a:cxnSpLocks/>
          </p:cNvCxnSpPr>
          <p:nvPr/>
        </p:nvCxnSpPr>
        <p:spPr>
          <a:xfrm>
            <a:off x="5650088" y="1604238"/>
            <a:ext cx="419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6E783F-75DE-4A28-A7DF-F0420A4E0AAA}"/>
              </a:ext>
            </a:extLst>
          </p:cNvPr>
          <p:cNvSpPr txBox="1"/>
          <p:nvPr/>
        </p:nvSpPr>
        <p:spPr>
          <a:xfrm>
            <a:off x="5296708" y="1886585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DC6684B-4A82-413C-AE66-157A4F93B1B7}"/>
              </a:ext>
            </a:extLst>
          </p:cNvPr>
          <p:cNvSpPr/>
          <p:nvPr/>
        </p:nvSpPr>
        <p:spPr>
          <a:xfrm>
            <a:off x="607635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959D974-6CF1-499D-AD19-950189EF48D3}"/>
              </a:ext>
            </a:extLst>
          </p:cNvPr>
          <p:cNvSpPr/>
          <p:nvPr/>
        </p:nvSpPr>
        <p:spPr>
          <a:xfrm>
            <a:off x="661641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F0E14D3-B752-4308-840B-B14AED0E2BA0}"/>
              </a:ext>
            </a:extLst>
          </p:cNvPr>
          <p:cNvSpPr/>
          <p:nvPr/>
        </p:nvSpPr>
        <p:spPr>
          <a:xfrm>
            <a:off x="715647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FD0D3D2-D260-4E6D-96EB-60312A4C1F39}"/>
              </a:ext>
            </a:extLst>
          </p:cNvPr>
          <p:cNvSpPr/>
          <p:nvPr/>
        </p:nvSpPr>
        <p:spPr>
          <a:xfrm>
            <a:off x="769653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79D56F2-D0C8-4B12-BC9C-518AF7137CD7}"/>
              </a:ext>
            </a:extLst>
          </p:cNvPr>
          <p:cNvSpPr/>
          <p:nvPr/>
        </p:nvSpPr>
        <p:spPr>
          <a:xfrm>
            <a:off x="823659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B495C0-1662-4108-80DA-F7265C5FA109}"/>
              </a:ext>
            </a:extLst>
          </p:cNvPr>
          <p:cNvSpPr txBox="1"/>
          <p:nvPr/>
        </p:nvSpPr>
        <p:spPr>
          <a:xfrm>
            <a:off x="5277606" y="2441446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98A284-5C38-4CF7-A65D-06E409C7A7C4}"/>
              </a:ext>
            </a:extLst>
          </p:cNvPr>
          <p:cNvCxnSpPr>
            <a:cxnSpLocks/>
            <a:stCxn id="65" idx="3"/>
            <a:endCxn id="60" idx="1"/>
          </p:cNvCxnSpPr>
          <p:nvPr/>
        </p:nvCxnSpPr>
        <p:spPr>
          <a:xfrm>
            <a:off x="5637646" y="2641501"/>
            <a:ext cx="438708" cy="2240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5498AF5-65E0-4C90-A8F7-3331EEC18D57}"/>
              </a:ext>
            </a:extLst>
          </p:cNvPr>
          <p:cNvSpPr txBox="1"/>
          <p:nvPr/>
        </p:nvSpPr>
        <p:spPr>
          <a:xfrm>
            <a:off x="5277606" y="2914677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5227048-74BB-48F9-9799-4CFBA91B81E6}"/>
              </a:ext>
            </a:extLst>
          </p:cNvPr>
          <p:cNvCxnSpPr>
            <a:cxnSpLocks/>
            <a:stCxn id="67" idx="3"/>
            <a:endCxn id="60" idx="1"/>
          </p:cNvCxnSpPr>
          <p:nvPr/>
        </p:nvCxnSpPr>
        <p:spPr>
          <a:xfrm flipV="1">
            <a:off x="5637646" y="2865546"/>
            <a:ext cx="438708" cy="2491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26813D5-E6A1-4CC1-934B-35BAA3897C69}"/>
              </a:ext>
            </a:extLst>
          </p:cNvPr>
          <p:cNvSpPr/>
          <p:nvPr/>
        </p:nvSpPr>
        <p:spPr>
          <a:xfrm>
            <a:off x="611058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1A756B8-DE7D-4F72-B0C6-D094002D52F7}"/>
              </a:ext>
            </a:extLst>
          </p:cNvPr>
          <p:cNvSpPr/>
          <p:nvPr/>
        </p:nvSpPr>
        <p:spPr>
          <a:xfrm>
            <a:off x="665064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675BF6E-B08A-4835-B2E0-2D4228127BE8}"/>
              </a:ext>
            </a:extLst>
          </p:cNvPr>
          <p:cNvSpPr/>
          <p:nvPr/>
        </p:nvSpPr>
        <p:spPr>
          <a:xfrm>
            <a:off x="719070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0995552-421C-455E-9F4D-D692D2F767F0}"/>
              </a:ext>
            </a:extLst>
          </p:cNvPr>
          <p:cNvSpPr/>
          <p:nvPr/>
        </p:nvSpPr>
        <p:spPr>
          <a:xfrm>
            <a:off x="773076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21863B8-39A1-414B-A57D-7809EC610C53}"/>
              </a:ext>
            </a:extLst>
          </p:cNvPr>
          <p:cNvSpPr/>
          <p:nvPr/>
        </p:nvSpPr>
        <p:spPr>
          <a:xfrm>
            <a:off x="827082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A36C743-BFF1-47FC-AA65-5A0EA2DD29DF}"/>
              </a:ext>
            </a:extLst>
          </p:cNvPr>
          <p:cNvSpPr txBox="1"/>
          <p:nvPr/>
        </p:nvSpPr>
        <p:spPr>
          <a:xfrm>
            <a:off x="5311835" y="3294658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3FD0A71-6114-4F04-BB18-D58EF3978ADC}"/>
              </a:ext>
            </a:extLst>
          </p:cNvPr>
          <p:cNvCxnSpPr>
            <a:cxnSpLocks/>
            <a:stCxn id="76" idx="3"/>
            <a:endCxn id="71" idx="1"/>
          </p:cNvCxnSpPr>
          <p:nvPr/>
        </p:nvCxnSpPr>
        <p:spPr>
          <a:xfrm>
            <a:off x="5671875" y="3494713"/>
            <a:ext cx="438708" cy="2240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8581B40-2D58-4D3F-A1AB-D13234F8FFC4}"/>
              </a:ext>
            </a:extLst>
          </p:cNvPr>
          <p:cNvSpPr txBox="1"/>
          <p:nvPr/>
        </p:nvSpPr>
        <p:spPr>
          <a:xfrm>
            <a:off x="5311835" y="3767889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02A4F05-1C05-48B8-925B-7BB3A39E2595}"/>
              </a:ext>
            </a:extLst>
          </p:cNvPr>
          <p:cNvCxnSpPr>
            <a:cxnSpLocks/>
            <a:stCxn id="78" idx="3"/>
            <a:endCxn id="71" idx="1"/>
          </p:cNvCxnSpPr>
          <p:nvPr/>
        </p:nvCxnSpPr>
        <p:spPr>
          <a:xfrm flipV="1">
            <a:off x="5671875" y="3718758"/>
            <a:ext cx="438708" cy="2491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A66E8B9-153D-445F-A4D2-BAF9EC9092E5}"/>
              </a:ext>
            </a:extLst>
          </p:cNvPr>
          <p:cNvSpPr/>
          <p:nvPr/>
        </p:nvSpPr>
        <p:spPr>
          <a:xfrm>
            <a:off x="611058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2B0A485-D664-4F59-89F9-114BF3C65D35}"/>
              </a:ext>
            </a:extLst>
          </p:cNvPr>
          <p:cNvSpPr/>
          <p:nvPr/>
        </p:nvSpPr>
        <p:spPr>
          <a:xfrm>
            <a:off x="665064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DC51ED1-EE77-4753-B91E-46B657863E10}"/>
              </a:ext>
            </a:extLst>
          </p:cNvPr>
          <p:cNvSpPr/>
          <p:nvPr/>
        </p:nvSpPr>
        <p:spPr>
          <a:xfrm>
            <a:off x="719070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1337F79-7CB3-43BE-847C-1CA446721109}"/>
              </a:ext>
            </a:extLst>
          </p:cNvPr>
          <p:cNvSpPr/>
          <p:nvPr/>
        </p:nvSpPr>
        <p:spPr>
          <a:xfrm>
            <a:off x="773076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AB41C4-DB90-41AE-977A-9CE25E056418}"/>
              </a:ext>
            </a:extLst>
          </p:cNvPr>
          <p:cNvSpPr/>
          <p:nvPr/>
        </p:nvSpPr>
        <p:spPr>
          <a:xfrm>
            <a:off x="827082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EE1FAA-2B3D-4E94-8135-06D167927996}"/>
              </a:ext>
            </a:extLst>
          </p:cNvPr>
          <p:cNvSpPr/>
          <p:nvPr/>
        </p:nvSpPr>
        <p:spPr>
          <a:xfrm>
            <a:off x="611058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749F4A-8655-4965-93A6-D9CA97255CE7}"/>
              </a:ext>
            </a:extLst>
          </p:cNvPr>
          <p:cNvSpPr/>
          <p:nvPr/>
        </p:nvSpPr>
        <p:spPr>
          <a:xfrm>
            <a:off x="665064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34162D4-F587-4019-B6C5-1682DD25593F}"/>
              </a:ext>
            </a:extLst>
          </p:cNvPr>
          <p:cNvSpPr/>
          <p:nvPr/>
        </p:nvSpPr>
        <p:spPr>
          <a:xfrm>
            <a:off x="719070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5B9873-2312-4BDD-BE97-8AC3F3CFA2A2}"/>
              </a:ext>
            </a:extLst>
          </p:cNvPr>
          <p:cNvSpPr/>
          <p:nvPr/>
        </p:nvSpPr>
        <p:spPr>
          <a:xfrm>
            <a:off x="773076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C7C70F-499E-4638-BEDB-528928491054}"/>
              </a:ext>
            </a:extLst>
          </p:cNvPr>
          <p:cNvSpPr/>
          <p:nvPr/>
        </p:nvSpPr>
        <p:spPr>
          <a:xfrm>
            <a:off x="827082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F87418-ED2D-4EA6-894E-BF6F8DDA83ED}"/>
              </a:ext>
            </a:extLst>
          </p:cNvPr>
          <p:cNvSpPr txBox="1"/>
          <p:nvPr/>
        </p:nvSpPr>
        <p:spPr>
          <a:xfrm>
            <a:off x="5330937" y="451671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D4C9F41-2837-4137-9523-A9E4F7E203BA}"/>
              </a:ext>
            </a:extLst>
          </p:cNvPr>
          <p:cNvCxnSpPr>
            <a:cxnSpLocks/>
          </p:cNvCxnSpPr>
          <p:nvPr/>
        </p:nvCxnSpPr>
        <p:spPr>
          <a:xfrm>
            <a:off x="5690977" y="4716768"/>
            <a:ext cx="419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3AA0F9E-7976-49CA-95C5-8A47F8C59192}"/>
              </a:ext>
            </a:extLst>
          </p:cNvPr>
          <p:cNvSpPr txBox="1"/>
          <p:nvPr/>
        </p:nvSpPr>
        <p:spPr>
          <a:xfrm>
            <a:off x="5337597" y="4999115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9FEB981-D8E3-4900-BC04-4B64D3B4DA66}"/>
              </a:ext>
            </a:extLst>
          </p:cNvPr>
          <p:cNvCxnSpPr>
            <a:cxnSpLocks/>
          </p:cNvCxnSpPr>
          <p:nvPr/>
        </p:nvCxnSpPr>
        <p:spPr>
          <a:xfrm>
            <a:off x="5697637" y="5199170"/>
            <a:ext cx="419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텍스트 개체 틀 94">
            <a:extLst>
              <a:ext uri="{FF2B5EF4-FFF2-40B4-BE49-F238E27FC236}">
                <a16:creationId xmlns:a16="http://schemas.microsoft.com/office/drawing/2014/main" id="{3DDFC469-D7D5-4CC6-9EC8-E23A2B3BC6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9C1283-2147-4D39-A3B3-CC78D19E4220}"/>
              </a:ext>
            </a:extLst>
          </p:cNvPr>
          <p:cNvSpPr txBox="1"/>
          <p:nvPr/>
        </p:nvSpPr>
        <p:spPr>
          <a:xfrm>
            <a:off x="8877436" y="1916832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ref_count=0</a:t>
            </a:r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39FD9F-3C86-42C0-B68A-C46AC60BDC98}"/>
              </a:ext>
            </a:extLst>
          </p:cNvPr>
          <p:cNvSpPr txBox="1"/>
          <p:nvPr/>
        </p:nvSpPr>
        <p:spPr>
          <a:xfrm>
            <a:off x="8873901" y="1449577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ref_count=1</a:t>
            </a:r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A6EEC25-E085-4C90-95D6-689D8A85F06E}"/>
              </a:ext>
            </a:extLst>
          </p:cNvPr>
          <p:cNvSpPr txBox="1"/>
          <p:nvPr/>
        </p:nvSpPr>
        <p:spPr>
          <a:xfrm>
            <a:off x="8873900" y="2649141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ref_count=2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04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패킹과 언패킹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패킹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한변수에 여러개의 데이터를 넣는것</a:t>
            </a: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언패킹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한변수의 데이터를 각각의 변수로 반환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679644" y="1962105"/>
            <a:ext cx="8460940" cy="101591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[1,2,3]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,b ,c = 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print(t,a,b,c)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679644" y="3032668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[1, 2, 3] 1 2 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0484CB-C0C5-45AB-B30A-0719E9E65C56}"/>
              </a:ext>
            </a:extLst>
          </p:cNvPr>
          <p:cNvGrpSpPr/>
          <p:nvPr/>
        </p:nvGrpSpPr>
        <p:grpSpPr>
          <a:xfrm>
            <a:off x="679055" y="3496777"/>
            <a:ext cx="8460940" cy="1574907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3B9BDB7-00D5-42C2-8D45-9CB4EFD4AF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635E8A-5F45-4BF8-826F-961078A83E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kor_score=[49,79,20,100,80]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math_score=[43,59,85,30,90]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eng_score=[49,79,48,60,100]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midterm_score=[kor_score,math_score,eng_score]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print(midterm_score[0][2])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245750-29EE-41DA-89DE-EFC196A18EE0}"/>
              </a:ext>
            </a:extLst>
          </p:cNvPr>
          <p:cNvSpPr txBox="1"/>
          <p:nvPr/>
        </p:nvSpPr>
        <p:spPr>
          <a:xfrm>
            <a:off x="800978" y="5095917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</a:p>
        </p:txBody>
      </p:sp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B4646723-8BF2-42BA-AF92-69CDC0F7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386552"/>
              </p:ext>
            </p:extLst>
          </p:nvPr>
        </p:nvGraphicFramePr>
        <p:xfrm>
          <a:off x="1784648" y="5303879"/>
          <a:ext cx="5585778" cy="125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963">
                  <a:extLst>
                    <a:ext uri="{9D8B030D-6E8A-4147-A177-3AD203B41FA5}">
                      <a16:colId xmlns:a16="http://schemas.microsoft.com/office/drawing/2014/main" val="1720920059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3455366024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2650617971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1604106565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2577580764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2513709967"/>
                    </a:ext>
                  </a:extLst>
                </a:gridCol>
              </a:tblGrid>
              <a:tr h="3136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B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C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D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E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1249098332"/>
                  </a:ext>
                </a:extLst>
              </a:tr>
              <a:tr h="313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국어점수</a:t>
                      </a:r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79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80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1619757959"/>
                  </a:ext>
                </a:extLst>
              </a:tr>
              <a:tr h="316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수학점수</a:t>
                      </a:r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43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85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90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959410272"/>
                  </a:ext>
                </a:extLst>
              </a:tr>
              <a:tr h="313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영어점수</a:t>
                      </a:r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79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48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60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3297840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397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조건문 이란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2183499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if-else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722530" y="1922107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   # if(myage &lt; 30)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336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if-else</a:t>
            </a:r>
            <a:r>
              <a:rPr lang="ko-KR" altLang="en-US" sz="2000" b="1">
                <a:latin typeface="+mj-ea"/>
                <a:ea typeface="+mj-ea"/>
              </a:rPr>
              <a:t>문 문법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805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방법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585604"/>
              </p:ext>
            </p:extLst>
          </p:nvPr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730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방법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F5570-0FBE-4994-BFBB-E9C7C61ABAF6}"/>
              </a:ext>
            </a:extLst>
          </p:cNvPr>
          <p:cNvSpPr txBox="1"/>
          <p:nvPr/>
        </p:nvSpPr>
        <p:spPr>
          <a:xfrm>
            <a:off x="331559" y="1365515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int</a:t>
            </a:r>
            <a:r>
              <a:rPr lang="ko-KR" altLang="en-US" sz="2400">
                <a:latin typeface="Consolas" panose="020B0609020204030204" pitchFamily="49" charset="0"/>
              </a:rPr>
              <a:t> </a:t>
            </a:r>
            <a:r>
              <a:rPr lang="en-US" altLang="ko-KR" sz="2400">
                <a:latin typeface="Consolas" panose="020B0609020204030204" pitchFamily="49" charset="0"/>
              </a:rPr>
              <a:t>a = 5;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int b = 5;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printf("%p\n", &amp;a);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printf("%p\n", &amp;b);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 = 10;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430C0-A534-42C0-B3AB-DC52C74235F5}"/>
              </a:ext>
            </a:extLst>
          </p:cNvPr>
          <p:cNvSpPr txBox="1"/>
          <p:nvPr/>
        </p:nvSpPr>
        <p:spPr>
          <a:xfrm>
            <a:off x="5637076" y="331482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10323-DEC0-47FD-A93E-614F3F34F008}"/>
              </a:ext>
            </a:extLst>
          </p:cNvPr>
          <p:cNvSpPr/>
          <p:nvPr/>
        </p:nvSpPr>
        <p:spPr>
          <a:xfrm>
            <a:off x="6789204" y="1052736"/>
            <a:ext cx="1980220" cy="36004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22AA8A-C8E7-42FB-B66F-E7C8FC57623C}"/>
              </a:ext>
            </a:extLst>
          </p:cNvPr>
          <p:cNvSpPr/>
          <p:nvPr/>
        </p:nvSpPr>
        <p:spPr>
          <a:xfrm>
            <a:off x="6789204" y="3537012"/>
            <a:ext cx="1980220" cy="56428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10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4DBF0-CC29-4AF2-A240-E0473C68209F}"/>
              </a:ext>
            </a:extLst>
          </p:cNvPr>
          <p:cNvSpPr txBox="1"/>
          <p:nvPr/>
        </p:nvSpPr>
        <p:spPr>
          <a:xfrm>
            <a:off x="5637076" y="27505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672FFC-E93E-470F-935E-D7213CD59B2E}"/>
              </a:ext>
            </a:extLst>
          </p:cNvPr>
          <p:cNvSpPr/>
          <p:nvPr/>
        </p:nvSpPr>
        <p:spPr>
          <a:xfrm>
            <a:off x="6789204" y="2972724"/>
            <a:ext cx="1980220" cy="56428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5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D989D-55D6-4309-98DE-99AAFFEA42C7}"/>
              </a:ext>
            </a:extLst>
          </p:cNvPr>
          <p:cNvSpPr txBox="1"/>
          <p:nvPr/>
        </p:nvSpPr>
        <p:spPr>
          <a:xfrm>
            <a:off x="8769424" y="35820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B8F0F-D32F-4A3F-BD22-AC4CC950DEBA}"/>
              </a:ext>
            </a:extLst>
          </p:cNvPr>
          <p:cNvSpPr txBox="1"/>
          <p:nvPr/>
        </p:nvSpPr>
        <p:spPr>
          <a:xfrm>
            <a:off x="8769424" y="30178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b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64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방법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F5570-0FBE-4994-BFBB-E9C7C61ABAF6}"/>
              </a:ext>
            </a:extLst>
          </p:cNvPr>
          <p:cNvSpPr txBox="1"/>
          <p:nvPr/>
        </p:nvSpPr>
        <p:spPr>
          <a:xfrm>
            <a:off x="331559" y="1365515"/>
            <a:ext cx="35830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 = 5;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b = 5;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print(id(a), id(b));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 = 10;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D989D-55D6-4309-98DE-99AAFFEA42C7}"/>
              </a:ext>
            </a:extLst>
          </p:cNvPr>
          <p:cNvSpPr txBox="1"/>
          <p:nvPr/>
        </p:nvSpPr>
        <p:spPr>
          <a:xfrm>
            <a:off x="4700972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B8F0F-D32F-4A3F-BD22-AC4CC950DEBA}"/>
              </a:ext>
            </a:extLst>
          </p:cNvPr>
          <p:cNvSpPr txBox="1"/>
          <p:nvPr/>
        </p:nvSpPr>
        <p:spPr>
          <a:xfrm>
            <a:off x="4700972" y="286471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b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F5878E-C52C-49C6-B8BF-CBBB7EEE8021}"/>
              </a:ext>
            </a:extLst>
          </p:cNvPr>
          <p:cNvSpPr/>
          <p:nvPr/>
        </p:nvSpPr>
        <p:spPr>
          <a:xfrm>
            <a:off x="5055556" y="2864712"/>
            <a:ext cx="977564" cy="4397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0x1000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025537-F434-48DE-8037-7C9E7A721673}"/>
              </a:ext>
            </a:extLst>
          </p:cNvPr>
          <p:cNvSpPr/>
          <p:nvPr/>
        </p:nvSpPr>
        <p:spPr>
          <a:xfrm>
            <a:off x="5055556" y="3501008"/>
            <a:ext cx="977564" cy="4397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0x2000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2AB92F-2D65-46B7-9841-6F4335613E12}"/>
              </a:ext>
            </a:extLst>
          </p:cNvPr>
          <p:cNvSpPr/>
          <p:nvPr/>
        </p:nvSpPr>
        <p:spPr>
          <a:xfrm>
            <a:off x="7257256" y="3176972"/>
            <a:ext cx="540060" cy="4397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DDC66-B65F-491D-9E02-9CBA177CA5C7}"/>
              </a:ext>
            </a:extLst>
          </p:cNvPr>
          <p:cNvSpPr txBox="1"/>
          <p:nvPr/>
        </p:nvSpPr>
        <p:spPr>
          <a:xfrm>
            <a:off x="6822681" y="286471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0x1000</a:t>
            </a:r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3CD6B9-7CDD-4200-ABBB-7D4B91A279AC}"/>
              </a:ext>
            </a:extLst>
          </p:cNvPr>
          <p:cNvCxnSpPr>
            <a:stCxn id="2" idx="3"/>
            <a:endCxn id="15" idx="1"/>
          </p:cNvCxnSpPr>
          <p:nvPr/>
        </p:nvCxnSpPr>
        <p:spPr>
          <a:xfrm>
            <a:off x="6033120" y="3084610"/>
            <a:ext cx="1224136" cy="312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77A6E04-A974-4133-8658-7D28E2727E1C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6033120" y="3720906"/>
            <a:ext cx="1224135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85C524-A817-4313-A805-2D41823424A6}"/>
              </a:ext>
            </a:extLst>
          </p:cNvPr>
          <p:cNvSpPr txBox="1"/>
          <p:nvPr/>
        </p:nvSpPr>
        <p:spPr>
          <a:xfrm>
            <a:off x="7833320" y="3276281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ref_count=1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588725-86ED-4ADB-8EB3-60173C98266E}"/>
              </a:ext>
            </a:extLst>
          </p:cNvPr>
          <p:cNvSpPr/>
          <p:nvPr/>
        </p:nvSpPr>
        <p:spPr>
          <a:xfrm>
            <a:off x="7257255" y="4149080"/>
            <a:ext cx="540060" cy="4397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7D0DC4-B170-4C34-9D12-56698A563E64}"/>
              </a:ext>
            </a:extLst>
          </p:cNvPr>
          <p:cNvSpPr txBox="1"/>
          <p:nvPr/>
        </p:nvSpPr>
        <p:spPr>
          <a:xfrm>
            <a:off x="6861212" y="382227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0x2000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F7A3E-6E10-4751-91F0-E6F6A95FEF2F}"/>
              </a:ext>
            </a:extLst>
          </p:cNvPr>
          <p:cNvSpPr txBox="1"/>
          <p:nvPr/>
        </p:nvSpPr>
        <p:spPr>
          <a:xfrm>
            <a:off x="7893591" y="4149080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ref_count=1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977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방법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F5570-0FBE-4994-BFBB-E9C7C61ABAF6}"/>
              </a:ext>
            </a:extLst>
          </p:cNvPr>
          <p:cNvSpPr txBox="1"/>
          <p:nvPr/>
        </p:nvSpPr>
        <p:spPr>
          <a:xfrm>
            <a:off x="560512" y="1376772"/>
            <a:ext cx="30732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 = 5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b = 5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print(hex(id(a)))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print(hex(id(b)))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 = 10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c = 10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 += 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430C0-A534-42C0-B3AB-DC52C74235F5}"/>
              </a:ext>
            </a:extLst>
          </p:cNvPr>
          <p:cNvSpPr txBox="1"/>
          <p:nvPr/>
        </p:nvSpPr>
        <p:spPr>
          <a:xfrm>
            <a:off x="5585028" y="162880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10323-DEC0-47FD-A93E-614F3F34F008}"/>
              </a:ext>
            </a:extLst>
          </p:cNvPr>
          <p:cNvSpPr/>
          <p:nvPr/>
        </p:nvSpPr>
        <p:spPr>
          <a:xfrm>
            <a:off x="6789204" y="1052736"/>
            <a:ext cx="1980220" cy="48245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1C655B-8CA9-4F90-A986-C86ED28211C5}"/>
              </a:ext>
            </a:extLst>
          </p:cNvPr>
          <p:cNvSpPr/>
          <p:nvPr/>
        </p:nvSpPr>
        <p:spPr>
          <a:xfrm>
            <a:off x="6789204" y="1916832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E2E75A-8D42-4F55-9DEF-130F4EDDCCBA}"/>
              </a:ext>
            </a:extLst>
          </p:cNvPr>
          <p:cNvSpPr/>
          <p:nvPr/>
        </p:nvSpPr>
        <p:spPr>
          <a:xfrm>
            <a:off x="6789204" y="454512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0x99c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0EAB1-9E8A-4EF4-8583-410101566935}"/>
              </a:ext>
            </a:extLst>
          </p:cNvPr>
          <p:cNvSpPr txBox="1"/>
          <p:nvPr/>
        </p:nvSpPr>
        <p:spPr>
          <a:xfrm>
            <a:off x="8789177" y="4566032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73BE713C-F0FE-452B-BD3D-57E9C72FF6C3}"/>
              </a:ext>
            </a:extLst>
          </p:cNvPr>
          <p:cNvCxnSpPr>
            <a:cxnSpLocks/>
            <a:stCxn id="13" idx="1"/>
            <a:endCxn id="42" idx="1"/>
          </p:cNvCxnSpPr>
          <p:nvPr/>
        </p:nvCxnSpPr>
        <p:spPr>
          <a:xfrm rot="10800000" flipH="1">
            <a:off x="6789203" y="863546"/>
            <a:ext cx="5409" cy="3969610"/>
          </a:xfrm>
          <a:prstGeom prst="curvedConnector3">
            <a:avLst>
              <a:gd name="adj1" fmla="val -203390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0C285A-1A68-45D1-BFF0-9C4BBE01BEA8}"/>
              </a:ext>
            </a:extLst>
          </p:cNvPr>
          <p:cNvSpPr/>
          <p:nvPr/>
        </p:nvSpPr>
        <p:spPr>
          <a:xfrm>
            <a:off x="6791873" y="396833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0x1004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E5E00-601C-42EB-B5CB-A25F673732D6}"/>
              </a:ext>
            </a:extLst>
          </p:cNvPr>
          <p:cNvSpPr txBox="1"/>
          <p:nvPr/>
        </p:nvSpPr>
        <p:spPr>
          <a:xfrm>
            <a:off x="8791846" y="3989242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2AD76AF6-28EE-4902-8569-0296B026C587}"/>
              </a:ext>
            </a:extLst>
          </p:cNvPr>
          <p:cNvCxnSpPr>
            <a:cxnSpLocks/>
            <a:stCxn id="19" idx="1"/>
            <a:endCxn id="11" idx="1"/>
          </p:cNvCxnSpPr>
          <p:nvPr/>
        </p:nvCxnSpPr>
        <p:spPr>
          <a:xfrm rot="10800000">
            <a:off x="6789205" y="2204864"/>
            <a:ext cx="2669" cy="2051502"/>
          </a:xfrm>
          <a:prstGeom prst="curvedConnector3">
            <a:avLst>
              <a:gd name="adj1" fmla="val 1883596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96E5B4-5C65-4B77-A6DC-EDC22CD23858}"/>
              </a:ext>
            </a:extLst>
          </p:cNvPr>
          <p:cNvSpPr txBox="1"/>
          <p:nvPr/>
        </p:nvSpPr>
        <p:spPr>
          <a:xfrm>
            <a:off x="2684748" y="4040199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Consolas" panose="020B0609020204030204" pitchFamily="49" charset="0"/>
              </a:rPr>
              <a:t>Copy On write</a:t>
            </a:r>
            <a:endParaRPr lang="ko-KR" altLang="en-US" sz="3200"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B8955E-DAA7-4096-B6A0-93A103496828}"/>
              </a:ext>
            </a:extLst>
          </p:cNvPr>
          <p:cNvSpPr/>
          <p:nvPr/>
        </p:nvSpPr>
        <p:spPr>
          <a:xfrm>
            <a:off x="6789203" y="1348636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10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B9CB89-D54D-498E-B6D7-F61D935E4F19}"/>
              </a:ext>
            </a:extLst>
          </p:cNvPr>
          <p:cNvSpPr txBox="1"/>
          <p:nvPr/>
        </p:nvSpPr>
        <p:spPr>
          <a:xfrm>
            <a:off x="5637076" y="106451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8C5DB5-297F-4996-9383-EEAB9489E84E}"/>
              </a:ext>
            </a:extLst>
          </p:cNvPr>
          <p:cNvSpPr/>
          <p:nvPr/>
        </p:nvSpPr>
        <p:spPr>
          <a:xfrm>
            <a:off x="6786297" y="339888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0x1000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EC85B8-A423-468B-8C66-B06C52D38A34}"/>
              </a:ext>
            </a:extLst>
          </p:cNvPr>
          <p:cNvSpPr txBox="1"/>
          <p:nvPr/>
        </p:nvSpPr>
        <p:spPr>
          <a:xfrm>
            <a:off x="8786270" y="3419792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c</a:t>
            </a:r>
            <a:endParaRPr lang="ko-KR" altLang="en-US" sz="2800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C9A89826-CED0-444D-9476-9EA58733D9E7}"/>
              </a:ext>
            </a:extLst>
          </p:cNvPr>
          <p:cNvCxnSpPr>
            <a:cxnSpLocks/>
            <a:stCxn id="35" idx="1"/>
            <a:endCxn id="28" idx="1"/>
          </p:cNvCxnSpPr>
          <p:nvPr/>
        </p:nvCxnSpPr>
        <p:spPr>
          <a:xfrm rot="10800000" flipH="1">
            <a:off x="6786297" y="1636668"/>
            <a:ext cx="2906" cy="2050248"/>
          </a:xfrm>
          <a:prstGeom prst="curvedConnector3">
            <a:avLst>
              <a:gd name="adj1" fmla="val -2532023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11F17C-A8A3-49A6-BA23-17C9CD88E610}"/>
              </a:ext>
            </a:extLst>
          </p:cNvPr>
          <p:cNvSpPr/>
          <p:nvPr/>
        </p:nvSpPr>
        <p:spPr>
          <a:xfrm>
            <a:off x="6794613" y="57551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D6C7CD-3F0F-4063-89B7-A0B6C414FFB2}"/>
              </a:ext>
            </a:extLst>
          </p:cNvPr>
          <p:cNvSpPr txBox="1"/>
          <p:nvPr/>
        </p:nvSpPr>
        <p:spPr>
          <a:xfrm>
            <a:off x="5664235" y="29642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0x99c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25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참</a:t>
            </a:r>
            <a:r>
              <a:rPr lang="en-US" altLang="ko-KR" sz="2000" b="1">
                <a:latin typeface="+mj-ea"/>
                <a:ea typeface="+mj-ea"/>
              </a:rPr>
              <a:t>/</a:t>
            </a:r>
            <a:r>
              <a:rPr lang="ko-KR" altLang="en-US" sz="2000" b="1">
                <a:latin typeface="+mj-ea"/>
                <a:ea typeface="+mj-ea"/>
              </a:rPr>
              <a:t>거짓의 구분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578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논리 키워드 사용</a:t>
            </a:r>
            <a:r>
              <a:rPr lang="en-US" altLang="ko-KR" sz="2000" b="1">
                <a:latin typeface="+mj-ea"/>
                <a:ea typeface="+mj-ea"/>
              </a:rPr>
              <a:t>: and, or, not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501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</a:t>
            </a:r>
            <a:r>
              <a:rPr lang="en-US" altLang="ko-KR" sz="2000" b="1">
                <a:latin typeface="+mj-ea"/>
                <a:ea typeface="+mj-ea"/>
              </a:rPr>
              <a:t>(1/3)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706925"/>
              </p:ext>
            </p:extLst>
          </p:nvPr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166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</a:t>
            </a:r>
            <a:r>
              <a:rPr lang="en-US" altLang="ko-KR" sz="2000" b="1">
                <a:latin typeface="+mj-ea"/>
                <a:ea typeface="+mj-ea"/>
              </a:rPr>
              <a:t>(2/3)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995158"/>
              </p:ext>
            </p:extLst>
          </p:nvPr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178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</a:t>
            </a:r>
            <a:r>
              <a:rPr lang="en-US" altLang="ko-KR" sz="2000" b="1">
                <a:latin typeface="+mj-ea"/>
                <a:ea typeface="+mj-ea"/>
              </a:rPr>
              <a:t>(3/3)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2918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수정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0085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반복문이란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6678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r>
              <a:rPr lang="en-US" altLang="ko-KR" sz="2000" b="1">
                <a:latin typeface="+mj-ea"/>
                <a:ea typeface="+mj-ea"/>
              </a:rPr>
              <a:t>(1/2)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70648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r>
              <a:rPr lang="en-US" altLang="ko-KR" sz="2000" b="1">
                <a:latin typeface="+mj-ea"/>
                <a:ea typeface="+mj-ea"/>
              </a:rPr>
              <a:t>(2/2)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0367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문의 다양한 반복문 조건 표현</a:t>
            </a:r>
            <a:r>
              <a:rPr lang="en-US" altLang="ko-KR" sz="2000" b="1">
                <a:latin typeface="+mj-ea"/>
                <a:ea typeface="+mj-ea"/>
              </a:rPr>
              <a:t>(1/2)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24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문의 다양한 반복문 조건 표현</a:t>
            </a:r>
            <a:r>
              <a:rPr lang="en-US" altLang="ko-KR" sz="2000" b="1">
                <a:latin typeface="+mj-ea"/>
                <a:ea typeface="+mj-ea"/>
              </a:rPr>
              <a:t>(2/2)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39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while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4742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반복의 제어 </a:t>
            </a:r>
            <a:r>
              <a:rPr lang="en-US" altLang="ko-KR" sz="20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942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반복의 제어 </a:t>
            </a:r>
            <a:r>
              <a:rPr lang="en-US" altLang="ko-KR" sz="20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96738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</a:t>
            </a:r>
            <a:r>
              <a:rPr lang="en-US" altLang="ko-KR" sz="20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15944" y="2005762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6355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문법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563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8A936D3-7FEE-43B5-A85D-CAB968333548}"/>
              </a:ext>
            </a:extLst>
          </p:cNvPr>
          <p:cNvSpPr txBox="1"/>
          <p:nvPr/>
        </p:nvSpPr>
        <p:spPr>
          <a:xfrm>
            <a:off x="956556" y="4755470"/>
            <a:ext cx="2182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사각형 </a:t>
            </a:r>
            <a:r>
              <a:rPr lang="en-US" altLang="ko-KR"/>
              <a:t>x</a:t>
            </a:r>
            <a:r>
              <a:rPr lang="ko-KR" altLang="en-US"/>
              <a:t>의 길이</a:t>
            </a:r>
            <a:r>
              <a:rPr lang="en-US" altLang="ko-KR"/>
              <a:t>:  10</a:t>
            </a:r>
          </a:p>
          <a:p>
            <a:r>
              <a:rPr lang="ko-KR" altLang="en-US"/>
              <a:t>사각형 </a:t>
            </a:r>
            <a:r>
              <a:rPr lang="en-US" altLang="ko-KR"/>
              <a:t>y</a:t>
            </a:r>
            <a:r>
              <a:rPr lang="ko-KR" altLang="en-US"/>
              <a:t>의 길이</a:t>
            </a:r>
            <a:r>
              <a:rPr lang="en-US" altLang="ko-KR"/>
              <a:t>:  20</a:t>
            </a:r>
          </a:p>
          <a:p>
            <a:r>
              <a:rPr lang="ko-KR" altLang="en-US"/>
              <a:t>사각형의 넓이</a:t>
            </a:r>
            <a:r>
              <a:rPr lang="en-US" altLang="ko-KR"/>
              <a:t>:  200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7120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수행 순서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708920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387331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부분을 제외한 메인 프로그램부터 시작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호출시 함수부분을 수행후 되돌아 옴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C2F32-18F7-48E0-BC6E-E92FBE7F4BE3}"/>
              </a:ext>
            </a:extLst>
          </p:cNvPr>
          <p:cNvSpPr txBox="1"/>
          <p:nvPr/>
        </p:nvSpPr>
        <p:spPr>
          <a:xfrm>
            <a:off x="6606161" y="3015954"/>
            <a:ext cx="1335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수행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2A470-881C-4436-91E3-3D442446D52A}"/>
              </a:ext>
            </a:extLst>
          </p:cNvPr>
          <p:cNvSpPr txBox="1"/>
          <p:nvPr/>
        </p:nvSpPr>
        <p:spPr>
          <a:xfrm>
            <a:off x="6043586" y="4179632"/>
            <a:ext cx="466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①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BB08F-07D4-486C-B18F-B085B1B249F5}"/>
              </a:ext>
            </a:extLst>
          </p:cNvPr>
          <p:cNvSpPr txBox="1"/>
          <p:nvPr/>
        </p:nvSpPr>
        <p:spPr>
          <a:xfrm>
            <a:off x="6017682" y="3015954"/>
            <a:ext cx="43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③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FB07E-666E-43C0-BE0F-FA2A3931C317}"/>
              </a:ext>
            </a:extLst>
          </p:cNvPr>
          <p:cNvSpPr txBox="1"/>
          <p:nvPr/>
        </p:nvSpPr>
        <p:spPr>
          <a:xfrm>
            <a:off x="7273746" y="5421092"/>
            <a:ext cx="43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②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E6E93-DBC5-4BFC-AC49-0632FF516B24}"/>
              </a:ext>
            </a:extLst>
          </p:cNvPr>
          <p:cNvSpPr txBox="1"/>
          <p:nvPr/>
        </p:nvSpPr>
        <p:spPr>
          <a:xfrm>
            <a:off x="4088904" y="5101337"/>
            <a:ext cx="43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④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B5645-5EFE-45B0-9179-FC179FE08107}"/>
              </a:ext>
            </a:extLst>
          </p:cNvPr>
          <p:cNvSpPr txBox="1"/>
          <p:nvPr/>
        </p:nvSpPr>
        <p:spPr>
          <a:xfrm>
            <a:off x="6586364" y="4179632"/>
            <a:ext cx="224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메인 프로그램 수행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1C4E52-61E1-4B46-8205-AF14EA5BA0DD}"/>
              </a:ext>
            </a:extLst>
          </p:cNvPr>
          <p:cNvSpPr txBox="1"/>
          <p:nvPr/>
        </p:nvSpPr>
        <p:spPr>
          <a:xfrm>
            <a:off x="7721948" y="5391890"/>
            <a:ext cx="120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호출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95411-DD69-4FCF-991E-3381363E066B}"/>
              </a:ext>
            </a:extLst>
          </p:cNvPr>
          <p:cNvSpPr txBox="1"/>
          <p:nvPr/>
        </p:nvSpPr>
        <p:spPr>
          <a:xfrm>
            <a:off x="4664968" y="5101337"/>
            <a:ext cx="224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메인 프로그램 수행</a:t>
            </a:r>
            <a:endParaRPr lang="en-US" altLang="ko-KR" b="1">
              <a:latin typeface="+mj-ea"/>
              <a:ea typeface="+mj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2F24A3B-95D6-4D8D-B5AB-C1A02F5E7096}"/>
              </a:ext>
            </a:extLst>
          </p:cNvPr>
          <p:cNvCxnSpPr/>
          <p:nvPr/>
        </p:nvCxnSpPr>
        <p:spPr>
          <a:xfrm>
            <a:off x="6510202" y="4005064"/>
            <a:ext cx="0" cy="68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EFEC04-E2B9-4483-8D99-DBE372528BF8}"/>
              </a:ext>
            </a:extLst>
          </p:cNvPr>
          <p:cNvCxnSpPr/>
          <p:nvPr/>
        </p:nvCxnSpPr>
        <p:spPr>
          <a:xfrm>
            <a:off x="7704358" y="5263720"/>
            <a:ext cx="0" cy="68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D0961B-A919-4B1E-816F-0E5C54388523}"/>
              </a:ext>
            </a:extLst>
          </p:cNvPr>
          <p:cNvCxnSpPr/>
          <p:nvPr/>
        </p:nvCxnSpPr>
        <p:spPr>
          <a:xfrm>
            <a:off x="6510202" y="2922011"/>
            <a:ext cx="0" cy="68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EE77DB-DF7E-4596-AE5B-AE4B25E6E3FD}"/>
              </a:ext>
            </a:extLst>
          </p:cNvPr>
          <p:cNvCxnSpPr>
            <a:cxnSpLocks/>
          </p:cNvCxnSpPr>
          <p:nvPr/>
        </p:nvCxnSpPr>
        <p:spPr>
          <a:xfrm>
            <a:off x="4536710" y="5013176"/>
            <a:ext cx="0" cy="457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275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형태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15242"/>
              </p:ext>
            </p:extLst>
          </p:nvPr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938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형태 예제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263185"/>
            <a:ext cx="8377812" cy="40684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6A64A4-CF55-4F06-ACE6-6AD2F17E532D}"/>
              </a:ext>
            </a:extLst>
          </p:cNvPr>
          <p:cNvSpPr txBox="1"/>
          <p:nvPr/>
        </p:nvSpPr>
        <p:spPr>
          <a:xfrm>
            <a:off x="956556" y="5337872"/>
            <a:ext cx="437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35</a:t>
            </a:r>
          </a:p>
          <a:p>
            <a:r>
              <a:rPr lang="en-US" altLang="ko-KR">
                <a:latin typeface="Consolas" panose="020B0609020204030204" pitchFamily="49" charset="0"/>
              </a:rPr>
              <a:t>35</a:t>
            </a:r>
          </a:p>
          <a:p>
            <a:r>
              <a:rPr lang="en-US" altLang="ko-KR">
                <a:latin typeface="Consolas" panose="020B0609020204030204" pitchFamily="49" charset="0"/>
              </a:rPr>
              <a:t>35</a:t>
            </a:r>
          </a:p>
          <a:p>
            <a:r>
              <a:rPr lang="en-US" altLang="ko-KR">
                <a:latin typeface="Consolas" panose="020B0609020204030204" pitchFamily="49" charset="0"/>
              </a:rPr>
              <a:t>35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6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137EE0-4E06-48E3-81E2-2B4C1FD1B4A6}"/>
              </a:ext>
            </a:extLst>
          </p:cNvPr>
          <p:cNvSpPr/>
          <p:nvPr/>
        </p:nvSpPr>
        <p:spPr>
          <a:xfrm>
            <a:off x="7408289" y="764704"/>
            <a:ext cx="1759584" cy="40684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1620CD-C231-4E1C-B003-F19BB550B644}"/>
              </a:ext>
            </a:extLst>
          </p:cNvPr>
          <p:cNvSpPr/>
          <p:nvPr/>
        </p:nvSpPr>
        <p:spPr>
          <a:xfrm>
            <a:off x="7408289" y="2872349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4114B-33CA-496F-99A1-ECCCF2FEC9ED}"/>
              </a:ext>
            </a:extLst>
          </p:cNvPr>
          <p:cNvSpPr txBox="1"/>
          <p:nvPr/>
        </p:nvSpPr>
        <p:spPr>
          <a:xfrm>
            <a:off x="6573180" y="267494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0x1000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429C1-E24E-4043-A048-3B5F47E0D072}"/>
              </a:ext>
            </a:extLst>
          </p:cNvPr>
          <p:cNvSpPr/>
          <p:nvPr/>
        </p:nvSpPr>
        <p:spPr>
          <a:xfrm>
            <a:off x="7402739" y="3734863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0x1000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6F062-63EF-472F-B2B1-EF8EEE5B4911}"/>
              </a:ext>
            </a:extLst>
          </p:cNvPr>
          <p:cNvSpPr txBox="1"/>
          <p:nvPr/>
        </p:nvSpPr>
        <p:spPr>
          <a:xfrm>
            <a:off x="9162323" y="3804763"/>
            <a:ext cx="90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8615DCB-2D41-4746-A224-2FC3F4C9DE7C}"/>
              </a:ext>
            </a:extLst>
          </p:cNvPr>
          <p:cNvCxnSpPr>
            <a:stCxn id="12" idx="1"/>
            <a:endCxn id="10" idx="1"/>
          </p:cNvCxnSpPr>
          <p:nvPr/>
        </p:nvCxnSpPr>
        <p:spPr>
          <a:xfrm rot="10800000" flipH="1">
            <a:off x="7402739" y="3148331"/>
            <a:ext cx="5550" cy="862514"/>
          </a:xfrm>
          <a:prstGeom prst="bentConnector3">
            <a:avLst>
              <a:gd name="adj1" fmla="val -41189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7E42D0-BBE0-47AD-BDA5-684A4E718CFC}"/>
              </a:ext>
            </a:extLst>
          </p:cNvPr>
          <p:cNvCxnSpPr/>
          <p:nvPr/>
        </p:nvCxnSpPr>
        <p:spPr>
          <a:xfrm>
            <a:off x="6393253" y="2564904"/>
            <a:ext cx="3420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E19E2D-B2F6-4AF1-A211-A58C4A0235A8}"/>
              </a:ext>
            </a:extLst>
          </p:cNvPr>
          <p:cNvSpPr/>
          <p:nvPr/>
        </p:nvSpPr>
        <p:spPr>
          <a:xfrm>
            <a:off x="7399740" y="1752326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0x800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533D0-12CF-4DF3-B52C-C8C7E24F64AA}"/>
              </a:ext>
            </a:extLst>
          </p:cNvPr>
          <p:cNvSpPr txBox="1"/>
          <p:nvPr/>
        </p:nvSpPr>
        <p:spPr>
          <a:xfrm>
            <a:off x="9167873" y="1821528"/>
            <a:ext cx="90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F0C8E27-145A-4352-9322-34DB62AC0DB1}"/>
              </a:ext>
            </a:extLst>
          </p:cNvPr>
          <p:cNvCxnSpPr>
            <a:cxnSpLocks/>
            <a:stCxn id="19" idx="1"/>
            <a:endCxn id="27" idx="1"/>
          </p:cNvCxnSpPr>
          <p:nvPr/>
        </p:nvCxnSpPr>
        <p:spPr>
          <a:xfrm rot="10800000" flipH="1">
            <a:off x="7399740" y="1250694"/>
            <a:ext cx="5136" cy="777614"/>
          </a:xfrm>
          <a:prstGeom prst="bentConnector3">
            <a:avLst>
              <a:gd name="adj1" fmla="val -4450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141E93-CC1D-48A2-806D-5FEDA80E5D5C}"/>
              </a:ext>
            </a:extLst>
          </p:cNvPr>
          <p:cNvSpPr/>
          <p:nvPr/>
        </p:nvSpPr>
        <p:spPr>
          <a:xfrm>
            <a:off x="7404876" y="974712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57342-EA6A-41F9-8583-AFCE3B25B638}"/>
              </a:ext>
            </a:extLst>
          </p:cNvPr>
          <p:cNvSpPr txBox="1"/>
          <p:nvPr/>
        </p:nvSpPr>
        <p:spPr>
          <a:xfrm>
            <a:off x="6690200" y="83256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0x800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266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1B430-FF82-42F0-B1E1-EC4EB30C61D2}"/>
              </a:ext>
            </a:extLst>
          </p:cNvPr>
          <p:cNvSpPr txBox="1"/>
          <p:nvPr/>
        </p:nvSpPr>
        <p:spPr>
          <a:xfrm>
            <a:off x="517068" y="980728"/>
            <a:ext cx="23006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def foo(a):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    a[0] = 10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a = [1,2,3]    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foo(a)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print(a)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EF9ACA-8095-4C8B-AC8E-EAC25BC1E40B}"/>
              </a:ext>
            </a:extLst>
          </p:cNvPr>
          <p:cNvSpPr/>
          <p:nvPr/>
        </p:nvSpPr>
        <p:spPr>
          <a:xfrm>
            <a:off x="4707737" y="2306489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797592-06F4-4A86-9F44-9D5F2331E685}"/>
              </a:ext>
            </a:extLst>
          </p:cNvPr>
          <p:cNvSpPr/>
          <p:nvPr/>
        </p:nvSpPr>
        <p:spPr>
          <a:xfrm>
            <a:off x="5211793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DC77E6-BC06-4A7C-A5FA-88F68EF1641A}"/>
              </a:ext>
            </a:extLst>
          </p:cNvPr>
          <p:cNvSpPr/>
          <p:nvPr/>
        </p:nvSpPr>
        <p:spPr>
          <a:xfrm>
            <a:off x="6105128" y="2306489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7E2F3A-020D-4FB0-910A-E307A97C16EE}"/>
              </a:ext>
            </a:extLst>
          </p:cNvPr>
          <p:cNvSpPr/>
          <p:nvPr/>
        </p:nvSpPr>
        <p:spPr>
          <a:xfrm>
            <a:off x="6609184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C97DA7-B498-411D-B6AB-FF7BE78E2C8B}"/>
              </a:ext>
            </a:extLst>
          </p:cNvPr>
          <p:cNvSpPr/>
          <p:nvPr/>
        </p:nvSpPr>
        <p:spPr>
          <a:xfrm>
            <a:off x="7437276" y="2306489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0251BB-CF45-426C-8772-5A398C041FC7}"/>
              </a:ext>
            </a:extLst>
          </p:cNvPr>
          <p:cNvSpPr/>
          <p:nvPr/>
        </p:nvSpPr>
        <p:spPr>
          <a:xfrm>
            <a:off x="7941332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195929-FE58-43BE-828D-F6E4C0E9F031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5715849" y="2558517"/>
            <a:ext cx="389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945D751-855F-42C1-8A37-E76B02114FFF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7113240" y="255851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EF3646-3AAC-4D7A-AFD6-4E978604A86D}"/>
              </a:ext>
            </a:extLst>
          </p:cNvPr>
          <p:cNvSpPr/>
          <p:nvPr/>
        </p:nvSpPr>
        <p:spPr>
          <a:xfrm>
            <a:off x="3735630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9541C3C-DC7A-4D25-9D08-076200BB8A6C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>
            <a:off x="4239686" y="2558517"/>
            <a:ext cx="468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A926845-64ED-49B2-A63B-E555A0B32801}"/>
              </a:ext>
            </a:extLst>
          </p:cNvPr>
          <p:cNvSpPr txBox="1"/>
          <p:nvPr/>
        </p:nvSpPr>
        <p:spPr>
          <a:xfrm>
            <a:off x="3843534" y="1910445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</a:t>
            </a:r>
            <a:endParaRPr lang="ko-KR" altLang="en-US" sz="240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7249C4E-5977-4E43-9BAB-944961EB02EF}"/>
              </a:ext>
            </a:extLst>
          </p:cNvPr>
          <p:cNvCxnSpPr/>
          <p:nvPr/>
        </p:nvCxnSpPr>
        <p:spPr>
          <a:xfrm>
            <a:off x="3404828" y="1844824"/>
            <a:ext cx="58686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740FAC9-61D7-4198-973E-F35AB8FBCE1B}"/>
              </a:ext>
            </a:extLst>
          </p:cNvPr>
          <p:cNvSpPr txBox="1"/>
          <p:nvPr/>
        </p:nvSpPr>
        <p:spPr>
          <a:xfrm>
            <a:off x="8841432" y="281054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012A26-16E3-4461-A1CF-52CD10B659C5}"/>
              </a:ext>
            </a:extLst>
          </p:cNvPr>
          <p:cNvSpPr txBox="1"/>
          <p:nvPr/>
        </p:nvSpPr>
        <p:spPr>
          <a:xfrm>
            <a:off x="8856653" y="807966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foo</a:t>
            </a:r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F487BE9-B3B1-40F8-97A3-69F4AF00A426}"/>
              </a:ext>
            </a:extLst>
          </p:cNvPr>
          <p:cNvSpPr/>
          <p:nvPr/>
        </p:nvSpPr>
        <p:spPr>
          <a:xfrm>
            <a:off x="3765220" y="9447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CAFA22-F835-4ECC-B267-A6209AFE70BE}"/>
              </a:ext>
            </a:extLst>
          </p:cNvPr>
          <p:cNvSpPr txBox="1"/>
          <p:nvPr/>
        </p:nvSpPr>
        <p:spPr>
          <a:xfrm>
            <a:off x="3873124" y="54868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</a:t>
            </a:r>
            <a:endParaRPr lang="ko-KR" altLang="en-US" sz="240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72EDD2C-654D-4825-8745-AE891EDCD106}"/>
              </a:ext>
            </a:extLst>
          </p:cNvPr>
          <p:cNvCxnSpPr>
            <a:cxnSpLocks/>
            <a:stCxn id="60" idx="3"/>
            <a:endCxn id="8" idx="1"/>
          </p:cNvCxnSpPr>
          <p:nvPr/>
        </p:nvCxnSpPr>
        <p:spPr>
          <a:xfrm>
            <a:off x="4269276" y="1196752"/>
            <a:ext cx="438461" cy="13617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A6BD89-38AF-4BD9-9553-2D410C018F2B}"/>
              </a:ext>
            </a:extLst>
          </p:cNvPr>
          <p:cNvSpPr/>
          <p:nvPr/>
        </p:nvSpPr>
        <p:spPr>
          <a:xfrm>
            <a:off x="3993772" y="342900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DCCE636-3891-4981-97DF-E456F757D8A8}"/>
              </a:ext>
            </a:extLst>
          </p:cNvPr>
          <p:cNvSpPr/>
          <p:nvPr/>
        </p:nvSpPr>
        <p:spPr>
          <a:xfrm>
            <a:off x="7410624" y="342900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46A5F00-0EC5-42E9-88C4-6CF3B00248E6}"/>
              </a:ext>
            </a:extLst>
          </p:cNvPr>
          <p:cNvCxnSpPr>
            <a:cxnSpLocks/>
            <a:stCxn id="8" idx="2"/>
            <a:endCxn id="67" idx="0"/>
          </p:cNvCxnSpPr>
          <p:nvPr/>
        </p:nvCxnSpPr>
        <p:spPr>
          <a:xfrm flipH="1">
            <a:off x="4245800" y="2810545"/>
            <a:ext cx="713965" cy="618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890A1B0-D5D1-45B6-9DF2-A3918E10B2C2}"/>
              </a:ext>
            </a:extLst>
          </p:cNvPr>
          <p:cNvCxnSpPr>
            <a:cxnSpLocks/>
            <a:stCxn id="25" idx="2"/>
            <a:endCxn id="85" idx="0"/>
          </p:cNvCxnSpPr>
          <p:nvPr/>
        </p:nvCxnSpPr>
        <p:spPr>
          <a:xfrm flipH="1">
            <a:off x="6339154" y="2810545"/>
            <a:ext cx="18002" cy="608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0C00A82-ADE9-4C02-AEAA-E452118806CD}"/>
              </a:ext>
            </a:extLst>
          </p:cNvPr>
          <p:cNvCxnSpPr>
            <a:cxnSpLocks/>
            <a:stCxn id="33" idx="2"/>
            <a:endCxn id="71" idx="0"/>
          </p:cNvCxnSpPr>
          <p:nvPr/>
        </p:nvCxnSpPr>
        <p:spPr>
          <a:xfrm flipH="1">
            <a:off x="7662652" y="2810545"/>
            <a:ext cx="26652" cy="618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ADF5811-FD7F-487D-A567-7559A486D8C8}"/>
              </a:ext>
            </a:extLst>
          </p:cNvPr>
          <p:cNvSpPr/>
          <p:nvPr/>
        </p:nvSpPr>
        <p:spPr>
          <a:xfrm>
            <a:off x="6087126" y="34185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BEEF671-AD76-4DC9-8BE1-CB87D1EA078D}"/>
              </a:ext>
            </a:extLst>
          </p:cNvPr>
          <p:cNvSpPr/>
          <p:nvPr/>
        </p:nvSpPr>
        <p:spPr>
          <a:xfrm>
            <a:off x="4818377" y="342900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88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1263185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3717032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8325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387331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47266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22667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387331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61103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64094" y="220486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387331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63998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343320" y="1432826"/>
            <a:ext cx="9146184" cy="431641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x + y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print("a:",str(a),"b:",str(b),"a+b:",str(a+b),"total :",str(total))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print("In Program -1")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print("a:",str(a),"b:",str(b),"a+b:",str(a+b))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sum = calculate (a,b)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Calculation")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print("Total :",str(total)," Sum:",str(sum))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0034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08898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270702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asterisk_test(a,b,*args):   # void foo(a,...)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a+b+sum(args)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print(asterisk_test(1,2,3,4,5))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7204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kwargs_test_1(**kwargs):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print(kwargs)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kwargs_test_2(**kwargs):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print(kwargs)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print("First value is {first}".format(**kwargs))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print("Second value is {second}".format(**kwargs))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print("Third value is {third}".format(**kwargs))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96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3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https://spectrum.ieee.org/static/interactive-the-top-programming-languages-2019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</a:t>
            </a:r>
            <a:r>
              <a:rPr lang="en-US" altLang="ko-KR" sz="2000" b="1">
                <a:latin typeface="+mj-ea"/>
                <a:ea typeface="+mj-ea"/>
              </a:rPr>
              <a:t>(string)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244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인덱싱 </a:t>
            </a:r>
            <a:r>
              <a:rPr lang="en-US" altLang="ko-KR" sz="20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590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인덱싱 </a:t>
            </a:r>
            <a:r>
              <a:rPr lang="en-US" altLang="ko-KR" sz="2000" b="1">
                <a:latin typeface="+mj-ea"/>
                <a:ea typeface="+mj-ea"/>
              </a:rPr>
              <a:t>(Indexing)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880873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슬라이싱</a:t>
            </a:r>
            <a:r>
              <a:rPr lang="en-US" altLang="ko-KR" sz="2000" b="1">
                <a:latin typeface="+mj-ea"/>
                <a:ea typeface="+mj-ea"/>
              </a:rPr>
              <a:t>(Slicing)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56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 연산 및 포함 여부 검사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96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 함수 </a:t>
            </a:r>
            <a:r>
              <a:rPr lang="en-US" altLang="ko-KR" sz="2000" b="1">
                <a:latin typeface="+mj-ea"/>
                <a:ea typeface="+mj-ea"/>
              </a:rPr>
              <a:t>(1/2)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37556"/>
              </p:ext>
            </p:extLst>
          </p:nvPr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9871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 함수 </a:t>
            </a:r>
            <a:r>
              <a:rPr lang="en-US" altLang="ko-KR" sz="2000" b="1">
                <a:latin typeface="+mj-ea"/>
                <a:ea typeface="+mj-ea"/>
              </a:rPr>
              <a:t>(2/2)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61018"/>
              </p:ext>
            </p:extLst>
          </p:nvPr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374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특수 문자</a:t>
            </a:r>
            <a:endParaRPr lang="en-US" altLang="ko-KR" sz="2000" b="1">
              <a:latin typeface="+mj-ea"/>
              <a:ea typeface="+mj-ea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18843"/>
              </p:ext>
            </p:extLst>
          </p:nvPr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52076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튜플 </a:t>
            </a:r>
            <a:r>
              <a:rPr lang="en-US" altLang="ko-KR" sz="2000" b="1">
                <a:latin typeface="+mj-ea"/>
                <a:ea typeface="+mj-ea"/>
              </a:rPr>
              <a:t>(tuple)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8" y="1213165"/>
            <a:ext cx="708592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값의 변경이 불가능한 리스트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선언시 “</a:t>
            </a:r>
            <a:r>
              <a:rPr lang="en-US" altLang="ko-KR" b="1">
                <a:latin typeface="+mj-ea"/>
                <a:ea typeface="+mj-ea"/>
              </a:rPr>
              <a:t>[ ]” </a:t>
            </a:r>
            <a:r>
              <a:rPr lang="ko-KR" altLang="en-US" b="1">
                <a:latin typeface="+mj-ea"/>
                <a:ea typeface="+mj-ea"/>
              </a:rPr>
              <a:t>가 아닌 “</a:t>
            </a:r>
            <a:r>
              <a:rPr lang="en-US" altLang="ko-KR" b="1">
                <a:latin typeface="+mj-ea"/>
                <a:ea typeface="+mj-ea"/>
              </a:rPr>
              <a:t>( )” </a:t>
            </a:r>
            <a:r>
              <a:rPr lang="ko-KR" altLang="en-US" b="1">
                <a:latin typeface="+mj-ea"/>
                <a:ea typeface="+mj-ea"/>
              </a:rPr>
              <a:t>를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리스트의 연산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인덱싱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슬라이싱 등을 동일하게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655852" y="2636913"/>
            <a:ext cx="8620913" cy="104411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(1,2,3)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print(t+t ,t*2)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print(len(t))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1CA33C-2136-4D38-8A4C-AAA2D828D9C0}"/>
              </a:ext>
            </a:extLst>
          </p:cNvPr>
          <p:cNvSpPr txBox="1"/>
          <p:nvPr/>
        </p:nvSpPr>
        <p:spPr>
          <a:xfrm>
            <a:off x="695038" y="3789040"/>
            <a:ext cx="487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 2, 3, 1, 2, 3) (1, 2, 3, 1, 2, 3)</a:t>
            </a:r>
          </a:p>
          <a:p>
            <a:r>
              <a:rPr lang="en-US" altLang="ko-KR">
                <a:latin typeface="Consolas" panose="020B0609020204030204" pitchFamily="49" charset="0"/>
              </a:rPr>
              <a:t>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DA14BC-9C13-4E63-9DDD-19FD27A0FA3F}"/>
              </a:ext>
            </a:extLst>
          </p:cNvPr>
          <p:cNvGrpSpPr/>
          <p:nvPr/>
        </p:nvGrpSpPr>
        <p:grpSpPr>
          <a:xfrm>
            <a:off x="695038" y="4599353"/>
            <a:ext cx="8620913" cy="485831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F7B289-5945-42FB-8D45-C3D3764BA1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D8F8CF4-D487-4685-9E05-EA77E1F7B6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t[1]=5</a:t>
              </a: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DC3F31E2-ED6F-4D2A-927E-B4E9CBA3A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24" y="5305297"/>
            <a:ext cx="821032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----&gt; 1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258F8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258F8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'tuple' object does not support item assignment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477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튜플 </a:t>
            </a:r>
            <a:r>
              <a:rPr lang="en-US" altLang="ko-KR" sz="2000" b="1">
                <a:latin typeface="+mj-ea"/>
                <a:ea typeface="+mj-ea"/>
              </a:rPr>
              <a:t>(tuple)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1CA33C-2136-4D38-8A4C-AAA2D828D9C0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15DA2E-534F-4AFB-B4C4-067C848FB3B7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080ED5-CDA8-4809-AE3A-B7D2B956EE3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5C415AB-6106-4769-897B-1B262755F9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B566DC-4976-4056-BA1B-07990167C640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401108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266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61099</TotalTime>
  <Words>22540</Words>
  <Application>Microsoft Office PowerPoint</Application>
  <PresentationFormat>A4 용지(210x297mm)</PresentationFormat>
  <Paragraphs>4739</Paragraphs>
  <Slides>307</Slides>
  <Notes>127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307</vt:i4>
      </vt:variant>
    </vt:vector>
  </HeadingPairs>
  <TitlesOfParts>
    <vt:vector size="322" baseType="lpstr">
      <vt:lpstr>Candara</vt:lpstr>
      <vt:lpstr>Courier New</vt:lpstr>
      <vt:lpstr>Calibri</vt:lpstr>
      <vt:lpstr>Bahnschrift Condensed</vt:lpstr>
      <vt:lpstr>Arial</vt:lpstr>
      <vt:lpstr>Calibri Light</vt:lpstr>
      <vt:lpstr>Consolas</vt:lpstr>
      <vt:lpstr>Times New Roman</vt:lpstr>
      <vt:lpstr>바탕</vt:lpstr>
      <vt:lpstr>굴림체</vt:lpstr>
      <vt:lpstr>맑은 고딕</vt:lpstr>
      <vt:lpstr>Times</vt:lpstr>
      <vt:lpstr>Wingdings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2746</cp:revision>
  <cp:lastPrinted>2018-09-03T04:45:55Z</cp:lastPrinted>
  <dcterms:created xsi:type="dcterms:W3CDTF">2015-04-18T08:49:35Z</dcterms:created>
  <dcterms:modified xsi:type="dcterms:W3CDTF">2022-05-27T07:33:04Z</dcterms:modified>
</cp:coreProperties>
</file>